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256" r:id="rId5"/>
    <p:sldId id="326" r:id="rId6"/>
    <p:sldId id="327" r:id="rId7"/>
    <p:sldId id="320" r:id="rId8"/>
    <p:sldId id="329" r:id="rId9"/>
    <p:sldId id="330" r:id="rId10"/>
    <p:sldId id="331" r:id="rId11"/>
    <p:sldId id="346" r:id="rId12"/>
    <p:sldId id="328" r:id="rId13"/>
    <p:sldId id="345" r:id="rId14"/>
    <p:sldId id="340"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6234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FF05E03-4A85-4F17-BF11-4CF7199B0B96}" v="396" dt="2021-05-21T00:59:32.79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9" autoAdjust="0"/>
    <p:restoredTop sz="84648" autoAdjust="0"/>
  </p:normalViewPr>
  <p:slideViewPr>
    <p:cSldViewPr snapToGrid="0">
      <p:cViewPr varScale="1">
        <p:scale>
          <a:sx n="131" d="100"/>
          <a:sy n="131" d="100"/>
        </p:scale>
        <p:origin x="2634" y="13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za Momenifar" userId="77d4af13-77d7-421f-9e91-441b1a60e984" providerId="ADAL" clId="{BFF05E03-4A85-4F17-BF11-4CF7199B0B96}"/>
    <pc:docChg chg="undo redo custSel addSld delSld modSld sldOrd">
      <pc:chgData name="Reza Momenifar" userId="77d4af13-77d7-421f-9e91-441b1a60e984" providerId="ADAL" clId="{BFF05E03-4A85-4F17-BF11-4CF7199B0B96}" dt="2021-05-21T00:59:32.793" v="2352"/>
      <pc:docMkLst>
        <pc:docMk/>
      </pc:docMkLst>
      <pc:sldChg chg="addSp delSp modSp mod modTransition addAnim delAnim modAnim">
        <pc:chgData name="Reza Momenifar" userId="77d4af13-77d7-421f-9e91-441b1a60e984" providerId="ADAL" clId="{BFF05E03-4A85-4F17-BF11-4CF7199B0B96}" dt="2021-05-21T00:59:32.793" v="2352"/>
        <pc:sldMkLst>
          <pc:docMk/>
          <pc:sldMk cId="1561356087" sldId="256"/>
        </pc:sldMkLst>
        <pc:spChg chg="mod">
          <ac:chgData name="Reza Momenifar" userId="77d4af13-77d7-421f-9e91-441b1a60e984" providerId="ADAL" clId="{BFF05E03-4A85-4F17-BF11-4CF7199B0B96}" dt="2021-05-20T16:50:58.466" v="484" actId="1076"/>
          <ac:spMkLst>
            <pc:docMk/>
            <pc:sldMk cId="1561356087" sldId="256"/>
            <ac:spMk id="2" creationId="{00000000-0000-0000-0000-000000000000}"/>
          </ac:spMkLst>
        </pc:spChg>
        <pc:spChg chg="mod">
          <ac:chgData name="Reza Momenifar" userId="77d4af13-77d7-421f-9e91-441b1a60e984" providerId="ADAL" clId="{BFF05E03-4A85-4F17-BF11-4CF7199B0B96}" dt="2021-05-20T16:51:48.422" v="541" actId="1076"/>
          <ac:spMkLst>
            <pc:docMk/>
            <pc:sldMk cId="1561356087" sldId="256"/>
            <ac:spMk id="3" creationId="{00000000-0000-0000-0000-000000000000}"/>
          </ac:spMkLst>
        </pc:spChg>
        <pc:spChg chg="add mod">
          <ac:chgData name="Reza Momenifar" userId="77d4af13-77d7-421f-9e91-441b1a60e984" providerId="ADAL" clId="{BFF05E03-4A85-4F17-BF11-4CF7199B0B96}" dt="2021-05-20T22:54:12.331" v="1792" actId="20577"/>
          <ac:spMkLst>
            <pc:docMk/>
            <pc:sldMk cId="1561356087" sldId="256"/>
            <ac:spMk id="6" creationId="{EFCAEC73-F285-4CDD-ADF2-5723C145ED61}"/>
          </ac:spMkLst>
        </pc:spChg>
        <pc:picChg chg="add del mod">
          <ac:chgData name="Reza Momenifar" userId="77d4af13-77d7-421f-9e91-441b1a60e984" providerId="ADAL" clId="{BFF05E03-4A85-4F17-BF11-4CF7199B0B96}" dt="2021-05-21T00:37:13.593" v="2284" actId="478"/>
          <ac:picMkLst>
            <pc:docMk/>
            <pc:sldMk cId="1561356087" sldId="256"/>
            <ac:picMk id="4" creationId="{52914E01-69A5-494B-8937-0D36A09BAFC9}"/>
          </ac:picMkLst>
        </pc:picChg>
        <pc:picChg chg="add del mod">
          <ac:chgData name="Reza Momenifar" userId="77d4af13-77d7-421f-9e91-441b1a60e984" providerId="ADAL" clId="{BFF05E03-4A85-4F17-BF11-4CF7199B0B96}" dt="2021-05-21T00:56:35.507" v="2351"/>
          <ac:picMkLst>
            <pc:docMk/>
            <pc:sldMk cId="1561356087" sldId="256"/>
            <ac:picMk id="4" creationId="{D7D65073-758D-48BA-B4B0-1E53021F8EA5}"/>
          </ac:picMkLst>
        </pc:picChg>
        <pc:picChg chg="add mod">
          <ac:chgData name="Reza Momenifar" userId="77d4af13-77d7-421f-9e91-441b1a60e984" providerId="ADAL" clId="{BFF05E03-4A85-4F17-BF11-4CF7199B0B96}" dt="2021-05-20T16:52:05.356" v="542" actId="1076"/>
          <ac:picMkLst>
            <pc:docMk/>
            <pc:sldMk cId="1561356087" sldId="256"/>
            <ac:picMk id="5" creationId="{C68084C9-317A-4704-95BC-6C62DDD79E8D}"/>
          </ac:picMkLst>
        </pc:picChg>
        <pc:picChg chg="add del mod">
          <ac:chgData name="Reza Momenifar" userId="77d4af13-77d7-421f-9e91-441b1a60e984" providerId="ADAL" clId="{BFF05E03-4A85-4F17-BF11-4CF7199B0B96}" dt="2021-05-21T00:18:02.863" v="2265"/>
          <ac:picMkLst>
            <pc:docMk/>
            <pc:sldMk cId="1561356087" sldId="256"/>
            <ac:picMk id="7" creationId="{54C35BB0-13A1-42A3-8807-12930483F3A7}"/>
          </ac:picMkLst>
        </pc:picChg>
        <pc:picChg chg="add mod">
          <ac:chgData name="Reza Momenifar" userId="77d4af13-77d7-421f-9e91-441b1a60e984" providerId="ADAL" clId="{BFF05E03-4A85-4F17-BF11-4CF7199B0B96}" dt="2021-05-21T00:59:32.793" v="2352"/>
          <ac:picMkLst>
            <pc:docMk/>
            <pc:sldMk cId="1561356087" sldId="256"/>
            <ac:picMk id="7" creationId="{CB486D28-2086-403B-AC53-E323BCD9B20F}"/>
          </ac:picMkLst>
        </pc:picChg>
        <pc:picChg chg="add del mod">
          <ac:chgData name="Reza Momenifar" userId="77d4af13-77d7-421f-9e91-441b1a60e984" providerId="ADAL" clId="{BFF05E03-4A85-4F17-BF11-4CF7199B0B96}" dt="2021-05-21T00:28:32.437" v="2267"/>
          <ac:picMkLst>
            <pc:docMk/>
            <pc:sldMk cId="1561356087" sldId="256"/>
            <ac:picMk id="8" creationId="{A205EFDD-8AF9-4795-915D-A32E29E6C27D}"/>
          </ac:picMkLst>
        </pc:picChg>
        <pc:picChg chg="add del mod">
          <ac:chgData name="Reza Momenifar" userId="77d4af13-77d7-421f-9e91-441b1a60e984" providerId="ADAL" clId="{BFF05E03-4A85-4F17-BF11-4CF7199B0B96}" dt="2021-05-21T00:31:22.869" v="2268"/>
          <ac:picMkLst>
            <pc:docMk/>
            <pc:sldMk cId="1561356087" sldId="256"/>
            <ac:picMk id="9" creationId="{3F16CBBC-B754-4568-B199-06B040E03FEC}"/>
          </ac:picMkLst>
        </pc:picChg>
      </pc:sldChg>
      <pc:sldChg chg="modSp del mod">
        <pc:chgData name="Reza Momenifar" userId="77d4af13-77d7-421f-9e91-441b1a60e984" providerId="ADAL" clId="{BFF05E03-4A85-4F17-BF11-4CF7199B0B96}" dt="2021-05-20T22:53:54.825" v="1790" actId="47"/>
        <pc:sldMkLst>
          <pc:docMk/>
          <pc:sldMk cId="235703407" sldId="260"/>
        </pc:sldMkLst>
        <pc:graphicFrameChg chg="modGraphic">
          <ac:chgData name="Reza Momenifar" userId="77d4af13-77d7-421f-9e91-441b1a60e984" providerId="ADAL" clId="{BFF05E03-4A85-4F17-BF11-4CF7199B0B96}" dt="2021-05-20T11:45:24.342" v="66" actId="20577"/>
          <ac:graphicFrameMkLst>
            <pc:docMk/>
            <pc:sldMk cId="235703407" sldId="260"/>
            <ac:graphicFrameMk id="7" creationId="{00000000-0000-0000-0000-000000000000}"/>
          </ac:graphicFrameMkLst>
        </pc:graphicFrameChg>
      </pc:sldChg>
      <pc:sldChg chg="addSp delSp modSp mod modTransition modAnim">
        <pc:chgData name="Reza Momenifar" userId="77d4af13-77d7-421f-9e91-441b1a60e984" providerId="ADAL" clId="{BFF05E03-4A85-4F17-BF11-4CF7199B0B96}" dt="2021-05-21T00:59:32.793" v="2352"/>
        <pc:sldMkLst>
          <pc:docMk/>
          <pc:sldMk cId="995049352" sldId="317"/>
        </pc:sldMkLst>
        <pc:spChg chg="mod">
          <ac:chgData name="Reza Momenifar" userId="77d4af13-77d7-421f-9e91-441b1a60e984" providerId="ADAL" clId="{BFF05E03-4A85-4F17-BF11-4CF7199B0B96}" dt="2021-05-20T23:00:15.921" v="1858" actId="20577"/>
          <ac:spMkLst>
            <pc:docMk/>
            <pc:sldMk cId="995049352" sldId="317"/>
            <ac:spMk id="4" creationId="{00000000-0000-0000-0000-000000000000}"/>
          </ac:spMkLst>
        </pc:spChg>
        <pc:spChg chg="mod">
          <ac:chgData name="Reza Momenifar" userId="77d4af13-77d7-421f-9e91-441b1a60e984" providerId="ADAL" clId="{BFF05E03-4A85-4F17-BF11-4CF7199B0B96}" dt="2021-05-20T22:56:56.876" v="1824" actId="20577"/>
          <ac:spMkLst>
            <pc:docMk/>
            <pc:sldMk cId="995049352" sldId="317"/>
            <ac:spMk id="5" creationId="{00000000-0000-0000-0000-000000000000}"/>
          </ac:spMkLst>
        </pc:spChg>
        <pc:spChg chg="mod">
          <ac:chgData name="Reza Momenifar" userId="77d4af13-77d7-421f-9e91-441b1a60e984" providerId="ADAL" clId="{BFF05E03-4A85-4F17-BF11-4CF7199B0B96}" dt="2021-05-20T22:59:54.501" v="1854" actId="6549"/>
          <ac:spMkLst>
            <pc:docMk/>
            <pc:sldMk cId="995049352" sldId="317"/>
            <ac:spMk id="7" creationId="{75975BAA-45E1-4588-B233-A2250B2A1123}"/>
          </ac:spMkLst>
        </pc:spChg>
        <pc:picChg chg="add del mod">
          <ac:chgData name="Reza Momenifar" userId="77d4af13-77d7-421f-9e91-441b1a60e984" providerId="ADAL" clId="{BFF05E03-4A85-4F17-BF11-4CF7199B0B96}" dt="2021-05-21T00:56:35.507" v="2351"/>
          <ac:picMkLst>
            <pc:docMk/>
            <pc:sldMk cId="995049352" sldId="317"/>
            <ac:picMk id="2" creationId="{435CEE7F-306D-4D1F-BA89-218170995D5F}"/>
          </ac:picMkLst>
        </pc:picChg>
        <pc:picChg chg="add mod">
          <ac:chgData name="Reza Momenifar" userId="77d4af13-77d7-421f-9e91-441b1a60e984" providerId="ADAL" clId="{BFF05E03-4A85-4F17-BF11-4CF7199B0B96}" dt="2021-05-20T23:00:05.621" v="1856" actId="1076"/>
          <ac:picMkLst>
            <pc:docMk/>
            <pc:sldMk cId="995049352" sldId="317"/>
            <ac:picMk id="3" creationId="{940EFFC7-E54C-43B5-82E5-C2EC6477F68E}"/>
          </ac:picMkLst>
        </pc:picChg>
        <pc:picChg chg="add mod">
          <ac:chgData name="Reza Momenifar" userId="77d4af13-77d7-421f-9e91-441b1a60e984" providerId="ADAL" clId="{BFF05E03-4A85-4F17-BF11-4CF7199B0B96}" dt="2021-05-21T00:59:32.793" v="2352"/>
          <ac:picMkLst>
            <pc:docMk/>
            <pc:sldMk cId="995049352" sldId="317"/>
            <ac:picMk id="8" creationId="{6154E54A-C8D6-4063-ABF2-713E00742462}"/>
          </ac:picMkLst>
        </pc:picChg>
      </pc:sldChg>
      <pc:sldChg chg="addSp delSp modSp mod modTransition modAnim">
        <pc:chgData name="Reza Momenifar" userId="77d4af13-77d7-421f-9e91-441b1a60e984" providerId="ADAL" clId="{BFF05E03-4A85-4F17-BF11-4CF7199B0B96}" dt="2021-05-21T00:59:32.793" v="2352"/>
        <pc:sldMkLst>
          <pc:docMk/>
          <pc:sldMk cId="1010107806" sldId="320"/>
        </pc:sldMkLst>
        <pc:spChg chg="mod">
          <ac:chgData name="Reza Momenifar" userId="77d4af13-77d7-421f-9e91-441b1a60e984" providerId="ADAL" clId="{BFF05E03-4A85-4F17-BF11-4CF7199B0B96}" dt="2021-05-20T22:54:29.771" v="1794" actId="20577"/>
          <ac:spMkLst>
            <pc:docMk/>
            <pc:sldMk cId="1010107806" sldId="320"/>
            <ac:spMk id="4" creationId="{00000000-0000-0000-0000-000000000000}"/>
          </ac:spMkLst>
        </pc:spChg>
        <pc:spChg chg="mod">
          <ac:chgData name="Reza Momenifar" userId="77d4af13-77d7-421f-9e91-441b1a60e984" providerId="ADAL" clId="{BFF05E03-4A85-4F17-BF11-4CF7199B0B96}" dt="2021-05-20T17:26:13.557" v="592" actId="20577"/>
          <ac:spMkLst>
            <pc:docMk/>
            <pc:sldMk cId="1010107806" sldId="320"/>
            <ac:spMk id="5" creationId="{00000000-0000-0000-0000-000000000000}"/>
          </ac:spMkLst>
        </pc:spChg>
        <pc:spChg chg="mod">
          <ac:chgData name="Reza Momenifar" userId="77d4af13-77d7-421f-9e91-441b1a60e984" providerId="ADAL" clId="{BFF05E03-4A85-4F17-BF11-4CF7199B0B96}" dt="2021-05-20T18:35:51.881" v="984" actId="5793"/>
          <ac:spMkLst>
            <pc:docMk/>
            <pc:sldMk cId="1010107806" sldId="320"/>
            <ac:spMk id="7" creationId="{75975BAA-45E1-4588-B233-A2250B2A1123}"/>
          </ac:spMkLst>
        </pc:spChg>
        <pc:spChg chg="add del">
          <ac:chgData name="Reza Momenifar" userId="77d4af13-77d7-421f-9e91-441b1a60e984" providerId="ADAL" clId="{BFF05E03-4A85-4F17-BF11-4CF7199B0B96}" dt="2021-05-20T18:33:56.618" v="942" actId="22"/>
          <ac:spMkLst>
            <pc:docMk/>
            <pc:sldMk cId="1010107806" sldId="320"/>
            <ac:spMk id="21" creationId="{48D2C7E8-6050-4576-A548-3BCD31AB108D}"/>
          </ac:spMkLst>
        </pc:spChg>
        <pc:spChg chg="add del">
          <ac:chgData name="Reza Momenifar" userId="77d4af13-77d7-421f-9e91-441b1a60e984" providerId="ADAL" clId="{BFF05E03-4A85-4F17-BF11-4CF7199B0B96}" dt="2021-05-20T18:34:22.572" v="950" actId="22"/>
          <ac:spMkLst>
            <pc:docMk/>
            <pc:sldMk cId="1010107806" sldId="320"/>
            <ac:spMk id="25" creationId="{6AF56FC4-98D5-4548-8B40-AEE6C10B5587}"/>
          </ac:spMkLst>
        </pc:spChg>
        <pc:spChg chg="add del">
          <ac:chgData name="Reza Momenifar" userId="77d4af13-77d7-421f-9e91-441b1a60e984" providerId="ADAL" clId="{BFF05E03-4A85-4F17-BF11-4CF7199B0B96}" dt="2021-05-20T18:35:34.694" v="978" actId="22"/>
          <ac:spMkLst>
            <pc:docMk/>
            <pc:sldMk cId="1010107806" sldId="320"/>
            <ac:spMk id="29" creationId="{AFEC4B17-C497-484A-92ED-579DB0E805D1}"/>
          </ac:spMkLst>
        </pc:spChg>
        <pc:grpChg chg="del">
          <ac:chgData name="Reza Momenifar" userId="77d4af13-77d7-421f-9e91-441b1a60e984" providerId="ADAL" clId="{BFF05E03-4A85-4F17-BF11-4CF7199B0B96}" dt="2021-05-20T11:39:52.083" v="1" actId="478"/>
          <ac:grpSpMkLst>
            <pc:docMk/>
            <pc:sldMk cId="1010107806" sldId="320"/>
            <ac:grpSpMk id="8" creationId="{00000000-0000-0000-0000-000000000000}"/>
          </ac:grpSpMkLst>
        </pc:grpChg>
        <pc:grpChg chg="del">
          <ac:chgData name="Reza Momenifar" userId="77d4af13-77d7-421f-9e91-441b1a60e984" providerId="ADAL" clId="{BFF05E03-4A85-4F17-BF11-4CF7199B0B96}" dt="2021-05-20T11:39:50.013" v="0" actId="478"/>
          <ac:grpSpMkLst>
            <pc:docMk/>
            <pc:sldMk cId="1010107806" sldId="320"/>
            <ac:grpSpMk id="13" creationId="{00000000-0000-0000-0000-000000000000}"/>
          </ac:grpSpMkLst>
        </pc:grpChg>
        <pc:picChg chg="add mod">
          <ac:chgData name="Reza Momenifar" userId="77d4af13-77d7-421f-9e91-441b1a60e984" providerId="ADAL" clId="{BFF05E03-4A85-4F17-BF11-4CF7199B0B96}" dt="2021-05-21T00:59:32.793" v="2352"/>
          <ac:picMkLst>
            <pc:docMk/>
            <pc:sldMk cId="1010107806" sldId="320"/>
            <ac:picMk id="2" creationId="{BB1EA1B2-38BB-4FDE-9163-FA85857F252B}"/>
          </ac:picMkLst>
        </pc:picChg>
        <pc:picChg chg="add del mod">
          <ac:chgData name="Reza Momenifar" userId="77d4af13-77d7-421f-9e91-441b1a60e984" providerId="ADAL" clId="{BFF05E03-4A85-4F17-BF11-4CF7199B0B96}" dt="2021-05-21T00:40:37.083" v="2286"/>
          <ac:picMkLst>
            <pc:docMk/>
            <pc:sldMk cId="1010107806" sldId="320"/>
            <ac:picMk id="2" creationId="{C2DDAAC6-14AA-4893-8A16-80A738A2ABAC}"/>
          </ac:picMkLst>
        </pc:picChg>
        <pc:picChg chg="add del mod">
          <ac:chgData name="Reza Momenifar" userId="77d4af13-77d7-421f-9e91-441b1a60e984" providerId="ADAL" clId="{BFF05E03-4A85-4F17-BF11-4CF7199B0B96}" dt="2021-05-21T00:56:35.507" v="2351"/>
          <ac:picMkLst>
            <pc:docMk/>
            <pc:sldMk cId="1010107806" sldId="320"/>
            <ac:picMk id="3" creationId="{1F1F703C-5204-42CA-9A39-14D23054F8B1}"/>
          </ac:picMkLst>
        </pc:picChg>
        <pc:picChg chg="add mod modCrop">
          <ac:chgData name="Reza Momenifar" userId="77d4af13-77d7-421f-9e91-441b1a60e984" providerId="ADAL" clId="{BFF05E03-4A85-4F17-BF11-4CF7199B0B96}" dt="2021-05-20T18:36:20.369" v="995" actId="1076"/>
          <ac:picMkLst>
            <pc:docMk/>
            <pc:sldMk cId="1010107806" sldId="320"/>
            <ac:picMk id="14" creationId="{FED6ACAB-E279-4A8B-9B5E-01B100A935C7}"/>
          </ac:picMkLst>
        </pc:picChg>
        <pc:picChg chg="add mod">
          <ac:chgData name="Reza Momenifar" userId="77d4af13-77d7-421f-9e91-441b1a60e984" providerId="ADAL" clId="{BFF05E03-4A85-4F17-BF11-4CF7199B0B96}" dt="2021-05-20T18:36:23.717" v="996" actId="1076"/>
          <ac:picMkLst>
            <pc:docMk/>
            <pc:sldMk cId="1010107806" sldId="320"/>
            <ac:picMk id="15" creationId="{B2823477-6156-4B24-BB62-888C50DCA9C6}"/>
          </ac:picMkLst>
        </pc:picChg>
        <pc:picChg chg="add mod">
          <ac:chgData name="Reza Momenifar" userId="77d4af13-77d7-421f-9e91-441b1a60e984" providerId="ADAL" clId="{BFF05E03-4A85-4F17-BF11-4CF7199B0B96}" dt="2021-05-20T18:36:31.605" v="997" actId="14100"/>
          <ac:picMkLst>
            <pc:docMk/>
            <pc:sldMk cId="1010107806" sldId="320"/>
            <ac:picMk id="17" creationId="{4C3F5A33-F3A0-48A0-9837-886A25091245}"/>
          </ac:picMkLst>
        </pc:picChg>
        <pc:picChg chg="add del mod modCrop">
          <ac:chgData name="Reza Momenifar" userId="77d4af13-77d7-421f-9e91-441b1a60e984" providerId="ADAL" clId="{BFF05E03-4A85-4F17-BF11-4CF7199B0B96}" dt="2021-05-20T18:33:42.655" v="936" actId="22"/>
          <ac:picMkLst>
            <pc:docMk/>
            <pc:sldMk cId="1010107806" sldId="320"/>
            <ac:picMk id="19" creationId="{BD2EED00-7C6C-4D3E-BECD-405481AF38A7}"/>
          </ac:picMkLst>
        </pc:picChg>
        <pc:picChg chg="add del mod">
          <ac:chgData name="Reza Momenifar" userId="77d4af13-77d7-421f-9e91-441b1a60e984" providerId="ADAL" clId="{BFF05E03-4A85-4F17-BF11-4CF7199B0B96}" dt="2021-05-20T18:35:01.096" v="973" actId="22"/>
          <ac:picMkLst>
            <pc:docMk/>
            <pc:sldMk cId="1010107806" sldId="320"/>
            <ac:picMk id="23" creationId="{9532F4E2-68DB-4090-8DB0-329C880565DC}"/>
          </ac:picMkLst>
        </pc:picChg>
        <pc:picChg chg="add del mod">
          <ac:chgData name="Reza Momenifar" userId="77d4af13-77d7-421f-9e91-441b1a60e984" providerId="ADAL" clId="{BFF05E03-4A85-4F17-BF11-4CF7199B0B96}" dt="2021-05-20T18:34:55.310" v="968" actId="22"/>
          <ac:picMkLst>
            <pc:docMk/>
            <pc:sldMk cId="1010107806" sldId="320"/>
            <ac:picMk id="27" creationId="{69942EB4-635F-44E9-AF45-0E8D679233A5}"/>
          </ac:picMkLst>
        </pc:picChg>
        <pc:picChg chg="add mod">
          <ac:chgData name="Reza Momenifar" userId="77d4af13-77d7-421f-9e91-441b1a60e984" providerId="ADAL" clId="{BFF05E03-4A85-4F17-BF11-4CF7199B0B96}" dt="2021-05-20T18:36:36.582" v="999" actId="1076"/>
          <ac:picMkLst>
            <pc:docMk/>
            <pc:sldMk cId="1010107806" sldId="320"/>
            <ac:picMk id="31" creationId="{49E217E2-D48A-4235-A401-523FC9522058}"/>
          </ac:picMkLst>
        </pc:picChg>
        <pc:picChg chg="add mod">
          <ac:chgData name="Reza Momenifar" userId="77d4af13-77d7-421f-9e91-441b1a60e984" providerId="ADAL" clId="{BFF05E03-4A85-4F17-BF11-4CF7199B0B96}" dt="2021-05-21T00:18:02.863" v="2265"/>
          <ac:picMkLst>
            <pc:docMk/>
            <pc:sldMk cId="1010107806" sldId="320"/>
            <ac:picMk id="32" creationId="{B6D2FBDA-62FF-4819-9E02-63412B6B03D8}"/>
          </ac:picMkLst>
        </pc:picChg>
        <pc:picChg chg="add del mod">
          <ac:chgData name="Reza Momenifar" userId="77d4af13-77d7-421f-9e91-441b1a60e984" providerId="ADAL" clId="{BFF05E03-4A85-4F17-BF11-4CF7199B0B96}" dt="2021-05-21T00:31:22.869" v="2268"/>
          <ac:picMkLst>
            <pc:docMk/>
            <pc:sldMk cId="1010107806" sldId="320"/>
            <ac:picMk id="33" creationId="{3DE021E3-B111-44BF-A1B7-F9F59D6854D2}"/>
          </ac:picMkLst>
        </pc:picChg>
      </pc:sldChg>
      <pc:sldChg chg="del">
        <pc:chgData name="Reza Momenifar" userId="77d4af13-77d7-421f-9e91-441b1a60e984" providerId="ADAL" clId="{BFF05E03-4A85-4F17-BF11-4CF7199B0B96}" dt="2021-05-20T16:27:01.633" v="345" actId="47"/>
        <pc:sldMkLst>
          <pc:docMk/>
          <pc:sldMk cId="192862166" sldId="321"/>
        </pc:sldMkLst>
      </pc:sldChg>
      <pc:sldChg chg="del">
        <pc:chgData name="Reza Momenifar" userId="77d4af13-77d7-421f-9e91-441b1a60e984" providerId="ADAL" clId="{BFF05E03-4A85-4F17-BF11-4CF7199B0B96}" dt="2021-05-20T16:27:03.081" v="347" actId="47"/>
        <pc:sldMkLst>
          <pc:docMk/>
          <pc:sldMk cId="2428895940" sldId="322"/>
        </pc:sldMkLst>
      </pc:sldChg>
      <pc:sldChg chg="del">
        <pc:chgData name="Reza Momenifar" userId="77d4af13-77d7-421f-9e91-441b1a60e984" providerId="ADAL" clId="{BFF05E03-4A85-4F17-BF11-4CF7199B0B96}" dt="2021-05-20T16:27:06.291" v="348" actId="47"/>
        <pc:sldMkLst>
          <pc:docMk/>
          <pc:sldMk cId="1557812602" sldId="323"/>
        </pc:sldMkLst>
      </pc:sldChg>
      <pc:sldChg chg="del">
        <pc:chgData name="Reza Momenifar" userId="77d4af13-77d7-421f-9e91-441b1a60e984" providerId="ADAL" clId="{BFF05E03-4A85-4F17-BF11-4CF7199B0B96}" dt="2021-05-20T16:27:01.862" v="346" actId="47"/>
        <pc:sldMkLst>
          <pc:docMk/>
          <pc:sldMk cId="2017529227" sldId="324"/>
        </pc:sldMkLst>
      </pc:sldChg>
      <pc:sldChg chg="modSp del mod">
        <pc:chgData name="Reza Momenifar" userId="77d4af13-77d7-421f-9e91-441b1a60e984" providerId="ADAL" clId="{BFF05E03-4A85-4F17-BF11-4CF7199B0B96}" dt="2021-05-20T22:56:27.342" v="1811" actId="47"/>
        <pc:sldMkLst>
          <pc:docMk/>
          <pc:sldMk cId="1630083846" sldId="325"/>
        </pc:sldMkLst>
        <pc:spChg chg="mod">
          <ac:chgData name="Reza Momenifar" userId="77d4af13-77d7-421f-9e91-441b1a60e984" providerId="ADAL" clId="{BFF05E03-4A85-4F17-BF11-4CF7199B0B96}" dt="2021-05-20T17:27:27.349" v="619" actId="20577"/>
          <ac:spMkLst>
            <pc:docMk/>
            <pc:sldMk cId="1630083846" sldId="325"/>
            <ac:spMk id="5" creationId="{00000000-0000-0000-0000-000000000000}"/>
          </ac:spMkLst>
        </pc:spChg>
      </pc:sldChg>
      <pc:sldChg chg="addSp delSp modSp add mod ord modTransition addAnim delAnim modAnim">
        <pc:chgData name="Reza Momenifar" userId="77d4af13-77d7-421f-9e91-441b1a60e984" providerId="ADAL" clId="{BFF05E03-4A85-4F17-BF11-4CF7199B0B96}" dt="2021-05-21T00:59:32.793" v="2352"/>
        <pc:sldMkLst>
          <pc:docMk/>
          <pc:sldMk cId="3932983952" sldId="326"/>
        </pc:sldMkLst>
        <pc:spChg chg="mod">
          <ac:chgData name="Reza Momenifar" userId="77d4af13-77d7-421f-9e91-441b1a60e984" providerId="ADAL" clId="{BFF05E03-4A85-4F17-BF11-4CF7199B0B96}" dt="2021-05-20T23:37:16.022" v="2035" actId="20577"/>
          <ac:spMkLst>
            <pc:docMk/>
            <pc:sldMk cId="3932983952" sldId="326"/>
            <ac:spMk id="7" creationId="{75975BAA-45E1-4588-B233-A2250B2A1123}"/>
          </ac:spMkLst>
        </pc:spChg>
        <pc:picChg chg="add del mod">
          <ac:chgData name="Reza Momenifar" userId="77d4af13-77d7-421f-9e91-441b1a60e984" providerId="ADAL" clId="{BFF05E03-4A85-4F17-BF11-4CF7199B0B96}" dt="2021-05-21T00:18:02.863" v="2265"/>
          <ac:picMkLst>
            <pc:docMk/>
            <pc:sldMk cId="3932983952" sldId="326"/>
            <ac:picMk id="2" creationId="{2E52B9FD-2A3B-4AF6-838F-F41ECFA2AAC8}"/>
          </ac:picMkLst>
        </pc:picChg>
        <pc:picChg chg="add del mod">
          <ac:chgData name="Reza Momenifar" userId="77d4af13-77d7-421f-9e91-441b1a60e984" providerId="ADAL" clId="{BFF05E03-4A85-4F17-BF11-4CF7199B0B96}" dt="2021-05-21T00:37:21.479" v="2285" actId="478"/>
          <ac:picMkLst>
            <pc:docMk/>
            <pc:sldMk cId="3932983952" sldId="326"/>
            <ac:picMk id="2" creationId="{A693771E-4401-429B-81A0-DB2E7314DD1B}"/>
          </ac:picMkLst>
        </pc:picChg>
        <pc:picChg chg="add del mod">
          <ac:chgData name="Reza Momenifar" userId="77d4af13-77d7-421f-9e91-441b1a60e984" providerId="ADAL" clId="{BFF05E03-4A85-4F17-BF11-4CF7199B0B96}" dt="2021-05-21T00:56:35.507" v="2351"/>
          <ac:picMkLst>
            <pc:docMk/>
            <pc:sldMk cId="3932983952" sldId="326"/>
            <ac:picMk id="2" creationId="{B1C15974-4EA0-491E-B687-EFF7A87C48EB}"/>
          </ac:picMkLst>
        </pc:picChg>
        <pc:picChg chg="add mod">
          <ac:chgData name="Reza Momenifar" userId="77d4af13-77d7-421f-9e91-441b1a60e984" providerId="ADAL" clId="{BFF05E03-4A85-4F17-BF11-4CF7199B0B96}" dt="2021-05-21T00:59:32.793" v="2352"/>
          <ac:picMkLst>
            <pc:docMk/>
            <pc:sldMk cId="3932983952" sldId="326"/>
            <ac:picMk id="3" creationId="{37650370-14C1-4A44-8D1C-57068D9C0850}"/>
          </ac:picMkLst>
        </pc:picChg>
        <pc:picChg chg="add del mod">
          <ac:chgData name="Reza Momenifar" userId="77d4af13-77d7-421f-9e91-441b1a60e984" providerId="ADAL" clId="{BFF05E03-4A85-4F17-BF11-4CF7199B0B96}" dt="2021-05-21T00:28:32.437" v="2267"/>
          <ac:picMkLst>
            <pc:docMk/>
            <pc:sldMk cId="3932983952" sldId="326"/>
            <ac:picMk id="3" creationId="{ED464CE1-685D-421C-945E-55E6CF7FEF0A}"/>
          </ac:picMkLst>
        </pc:picChg>
        <pc:picChg chg="add del mod">
          <ac:chgData name="Reza Momenifar" userId="77d4af13-77d7-421f-9e91-441b1a60e984" providerId="ADAL" clId="{BFF05E03-4A85-4F17-BF11-4CF7199B0B96}" dt="2021-05-21T00:31:22.869" v="2268"/>
          <ac:picMkLst>
            <pc:docMk/>
            <pc:sldMk cId="3932983952" sldId="326"/>
            <ac:picMk id="8" creationId="{92AABE3A-762D-4AC3-AEF4-ADBC7EF74EA1}"/>
          </ac:picMkLst>
        </pc:picChg>
      </pc:sldChg>
      <pc:sldChg chg="addSp delSp modSp add mod modTransition modAnim">
        <pc:chgData name="Reza Momenifar" userId="77d4af13-77d7-421f-9e91-441b1a60e984" providerId="ADAL" clId="{BFF05E03-4A85-4F17-BF11-4CF7199B0B96}" dt="2021-05-21T00:59:32.793" v="2352"/>
        <pc:sldMkLst>
          <pc:docMk/>
          <pc:sldMk cId="3238468439" sldId="327"/>
        </pc:sldMkLst>
        <pc:spChg chg="mod">
          <ac:chgData name="Reza Momenifar" userId="77d4af13-77d7-421f-9e91-441b1a60e984" providerId="ADAL" clId="{BFF05E03-4A85-4F17-BF11-4CF7199B0B96}" dt="2021-05-20T22:54:25.540" v="1793" actId="20577"/>
          <ac:spMkLst>
            <pc:docMk/>
            <pc:sldMk cId="3238468439" sldId="327"/>
            <ac:spMk id="4" creationId="{00000000-0000-0000-0000-000000000000}"/>
          </ac:spMkLst>
        </pc:spChg>
        <pc:spChg chg="mod">
          <ac:chgData name="Reza Momenifar" userId="77d4af13-77d7-421f-9e91-441b1a60e984" providerId="ADAL" clId="{BFF05E03-4A85-4F17-BF11-4CF7199B0B96}" dt="2021-05-20T16:43:27.446" v="440" actId="313"/>
          <ac:spMkLst>
            <pc:docMk/>
            <pc:sldMk cId="3238468439" sldId="327"/>
            <ac:spMk id="5" creationId="{00000000-0000-0000-0000-000000000000}"/>
          </ac:spMkLst>
        </pc:spChg>
        <pc:spChg chg="mod">
          <ac:chgData name="Reza Momenifar" userId="77d4af13-77d7-421f-9e91-441b1a60e984" providerId="ADAL" clId="{BFF05E03-4A85-4F17-BF11-4CF7199B0B96}" dt="2021-05-20T18:21:58.573" v="841" actId="108"/>
          <ac:spMkLst>
            <pc:docMk/>
            <pc:sldMk cId="3238468439" sldId="327"/>
            <ac:spMk id="7" creationId="{75975BAA-45E1-4588-B233-A2250B2A1123}"/>
          </ac:spMkLst>
        </pc:spChg>
        <pc:picChg chg="add mod">
          <ac:chgData name="Reza Momenifar" userId="77d4af13-77d7-421f-9e91-441b1a60e984" providerId="ADAL" clId="{BFF05E03-4A85-4F17-BF11-4CF7199B0B96}" dt="2021-05-21T00:59:32.793" v="2352"/>
          <ac:picMkLst>
            <pc:docMk/>
            <pc:sldMk cId="3238468439" sldId="327"/>
            <ac:picMk id="2" creationId="{08FED8CC-E44D-4532-8104-97966CC2F4C8}"/>
          </ac:picMkLst>
        </pc:picChg>
        <pc:picChg chg="add del mod">
          <ac:chgData name="Reza Momenifar" userId="77d4af13-77d7-421f-9e91-441b1a60e984" providerId="ADAL" clId="{BFF05E03-4A85-4F17-BF11-4CF7199B0B96}" dt="2021-05-21T00:40:37.083" v="2286"/>
          <ac:picMkLst>
            <pc:docMk/>
            <pc:sldMk cId="3238468439" sldId="327"/>
            <ac:picMk id="2" creationId="{37CAFE6E-5EE6-450C-AFC3-2C700A5E2347}"/>
          </ac:picMkLst>
        </pc:picChg>
        <pc:picChg chg="add mod">
          <ac:chgData name="Reza Momenifar" userId="77d4af13-77d7-421f-9e91-441b1a60e984" providerId="ADAL" clId="{BFF05E03-4A85-4F17-BF11-4CF7199B0B96}" dt="2021-05-21T00:18:02.863" v="2265"/>
          <ac:picMkLst>
            <pc:docMk/>
            <pc:sldMk cId="3238468439" sldId="327"/>
            <ac:picMk id="2" creationId="{CCC150DB-474C-42A4-B35C-55D77893AC1A}"/>
          </ac:picMkLst>
        </pc:picChg>
        <pc:picChg chg="add del mod">
          <ac:chgData name="Reza Momenifar" userId="77d4af13-77d7-421f-9e91-441b1a60e984" providerId="ADAL" clId="{BFF05E03-4A85-4F17-BF11-4CF7199B0B96}" dt="2021-05-21T00:28:32.437" v="2267"/>
          <ac:picMkLst>
            <pc:docMk/>
            <pc:sldMk cId="3238468439" sldId="327"/>
            <ac:picMk id="3" creationId="{7412CD1C-0F1B-49AC-8FA6-F15290EDFD6B}"/>
          </ac:picMkLst>
        </pc:picChg>
        <pc:picChg chg="add del mod">
          <ac:chgData name="Reza Momenifar" userId="77d4af13-77d7-421f-9e91-441b1a60e984" providerId="ADAL" clId="{BFF05E03-4A85-4F17-BF11-4CF7199B0B96}" dt="2021-05-21T00:56:35.507" v="2351"/>
          <ac:picMkLst>
            <pc:docMk/>
            <pc:sldMk cId="3238468439" sldId="327"/>
            <ac:picMk id="3" creationId="{B5F35F48-FF5B-4482-AE67-7D3371C1E4AC}"/>
          </ac:picMkLst>
        </pc:picChg>
        <pc:picChg chg="add del mod">
          <ac:chgData name="Reza Momenifar" userId="77d4af13-77d7-421f-9e91-441b1a60e984" providerId="ADAL" clId="{BFF05E03-4A85-4F17-BF11-4CF7199B0B96}" dt="2021-05-21T00:31:22.869" v="2268"/>
          <ac:picMkLst>
            <pc:docMk/>
            <pc:sldMk cId="3238468439" sldId="327"/>
            <ac:picMk id="8" creationId="{D9BC91EF-8F76-41F1-BB01-587950D8717F}"/>
          </ac:picMkLst>
        </pc:picChg>
      </pc:sldChg>
      <pc:sldChg chg="addSp delSp modSp add del mod modTransition modAnim">
        <pc:chgData name="Reza Momenifar" userId="77d4af13-77d7-421f-9e91-441b1a60e984" providerId="ADAL" clId="{BFF05E03-4A85-4F17-BF11-4CF7199B0B96}" dt="2021-05-21T00:59:32.793" v="2352"/>
        <pc:sldMkLst>
          <pc:docMk/>
          <pc:sldMk cId="3608573368" sldId="328"/>
        </pc:sldMkLst>
        <pc:spChg chg="mod">
          <ac:chgData name="Reza Momenifar" userId="77d4af13-77d7-421f-9e91-441b1a60e984" providerId="ADAL" clId="{BFF05E03-4A85-4F17-BF11-4CF7199B0B96}" dt="2021-05-20T22:55:07.828" v="1798" actId="20577"/>
          <ac:spMkLst>
            <pc:docMk/>
            <pc:sldMk cId="3608573368" sldId="328"/>
            <ac:spMk id="4" creationId="{00000000-0000-0000-0000-000000000000}"/>
          </ac:spMkLst>
        </pc:spChg>
        <pc:spChg chg="mod">
          <ac:chgData name="Reza Momenifar" userId="77d4af13-77d7-421f-9e91-441b1a60e984" providerId="ADAL" clId="{BFF05E03-4A85-4F17-BF11-4CF7199B0B96}" dt="2021-05-21T00:00:24.139" v="2202" actId="1076"/>
          <ac:spMkLst>
            <pc:docMk/>
            <pc:sldMk cId="3608573368" sldId="328"/>
            <ac:spMk id="5" creationId="{00000000-0000-0000-0000-000000000000}"/>
          </ac:spMkLst>
        </pc:spChg>
        <pc:spChg chg="del mod">
          <ac:chgData name="Reza Momenifar" userId="77d4af13-77d7-421f-9e91-441b1a60e984" providerId="ADAL" clId="{BFF05E03-4A85-4F17-BF11-4CF7199B0B96}" dt="2021-05-20T20:44:58.382" v="1386" actId="478"/>
          <ac:spMkLst>
            <pc:docMk/>
            <pc:sldMk cId="3608573368" sldId="328"/>
            <ac:spMk id="7" creationId="{75975BAA-45E1-4588-B233-A2250B2A1123}"/>
          </ac:spMkLst>
        </pc:spChg>
        <pc:spChg chg="add mod">
          <ac:chgData name="Reza Momenifar" userId="77d4af13-77d7-421f-9e91-441b1a60e984" providerId="ADAL" clId="{BFF05E03-4A85-4F17-BF11-4CF7199B0B96}" dt="2021-05-20T23:57:22.487" v="2187" actId="113"/>
          <ac:spMkLst>
            <pc:docMk/>
            <pc:sldMk cId="3608573368" sldId="328"/>
            <ac:spMk id="16" creationId="{B6E81933-B2F2-4152-9762-2AE3F33E0302}"/>
          </ac:spMkLst>
        </pc:spChg>
        <pc:spChg chg="add del mod">
          <ac:chgData name="Reza Momenifar" userId="77d4af13-77d7-421f-9e91-441b1a60e984" providerId="ADAL" clId="{BFF05E03-4A85-4F17-BF11-4CF7199B0B96}" dt="2021-05-20T23:33:06.235" v="2009"/>
          <ac:spMkLst>
            <pc:docMk/>
            <pc:sldMk cId="3608573368" sldId="328"/>
            <ac:spMk id="18" creationId="{A1B1AFC8-F79F-4DF1-80B2-E0BC11DE9394}"/>
          </ac:spMkLst>
        </pc:spChg>
        <pc:grpChg chg="add mod">
          <ac:chgData name="Reza Momenifar" userId="77d4af13-77d7-421f-9e91-441b1a60e984" providerId="ADAL" clId="{BFF05E03-4A85-4F17-BF11-4CF7199B0B96}" dt="2021-05-20T23:51:05.287" v="2084" actId="164"/>
          <ac:grpSpMkLst>
            <pc:docMk/>
            <pc:sldMk cId="3608573368" sldId="328"/>
            <ac:grpSpMk id="19" creationId="{76858532-89F7-4406-92D7-661DCC4AFD5D}"/>
          </ac:grpSpMkLst>
        </pc:grpChg>
        <pc:picChg chg="add del mod">
          <ac:chgData name="Reza Momenifar" userId="77d4af13-77d7-421f-9e91-441b1a60e984" providerId="ADAL" clId="{BFF05E03-4A85-4F17-BF11-4CF7199B0B96}" dt="2021-05-21T00:56:35.507" v="2351"/>
          <ac:picMkLst>
            <pc:docMk/>
            <pc:sldMk cId="3608573368" sldId="328"/>
            <ac:picMk id="2" creationId="{CCEB059B-0648-4F32-874A-B30F183E560C}"/>
          </ac:picMkLst>
        </pc:picChg>
        <pc:picChg chg="add mod">
          <ac:chgData name="Reza Momenifar" userId="77d4af13-77d7-421f-9e91-441b1a60e984" providerId="ADAL" clId="{BFF05E03-4A85-4F17-BF11-4CF7199B0B96}" dt="2021-05-20T23:51:05.287" v="2084" actId="164"/>
          <ac:picMkLst>
            <pc:docMk/>
            <pc:sldMk cId="3608573368" sldId="328"/>
            <ac:picMk id="3" creationId="{681AC2C1-F4E2-4125-9F65-336088BB63EB}"/>
          </ac:picMkLst>
        </pc:picChg>
        <pc:picChg chg="add mod">
          <ac:chgData name="Reza Momenifar" userId="77d4af13-77d7-421f-9e91-441b1a60e984" providerId="ADAL" clId="{BFF05E03-4A85-4F17-BF11-4CF7199B0B96}" dt="2021-05-21T00:59:32.793" v="2352"/>
          <ac:picMkLst>
            <pc:docMk/>
            <pc:sldMk cId="3608573368" sldId="328"/>
            <ac:picMk id="7" creationId="{C5633566-C37C-4AEF-9404-2CA6451809B3}"/>
          </ac:picMkLst>
        </pc:picChg>
        <pc:picChg chg="add del mod">
          <ac:chgData name="Reza Momenifar" userId="77d4af13-77d7-421f-9e91-441b1a60e984" providerId="ADAL" clId="{BFF05E03-4A85-4F17-BF11-4CF7199B0B96}" dt="2021-05-20T20:57:32.664" v="1547" actId="21"/>
          <ac:picMkLst>
            <pc:docMk/>
            <pc:sldMk cId="3608573368" sldId="328"/>
            <ac:picMk id="10" creationId="{9C64A257-C931-48A2-B787-D1E9629426D4}"/>
          </ac:picMkLst>
        </pc:picChg>
        <pc:picChg chg="add del mod">
          <ac:chgData name="Reza Momenifar" userId="77d4af13-77d7-421f-9e91-441b1a60e984" providerId="ADAL" clId="{BFF05E03-4A85-4F17-BF11-4CF7199B0B96}" dt="2021-05-20T20:52:41.017" v="1515" actId="21"/>
          <ac:picMkLst>
            <pc:docMk/>
            <pc:sldMk cId="3608573368" sldId="328"/>
            <ac:picMk id="12" creationId="{26919C4C-0DC0-40AB-BE14-D4FB1C24A257}"/>
          </ac:picMkLst>
        </pc:picChg>
        <pc:picChg chg="add del mod modCrop">
          <ac:chgData name="Reza Momenifar" userId="77d4af13-77d7-421f-9e91-441b1a60e984" providerId="ADAL" clId="{BFF05E03-4A85-4F17-BF11-4CF7199B0B96}" dt="2021-05-20T20:57:23.748" v="1545" actId="478"/>
          <ac:picMkLst>
            <pc:docMk/>
            <pc:sldMk cId="3608573368" sldId="328"/>
            <ac:picMk id="14" creationId="{3D190FC2-5DED-458B-BA12-47B3EE5C6146}"/>
          </ac:picMkLst>
        </pc:picChg>
      </pc:sldChg>
      <pc:sldChg chg="addSp delSp modSp add mod ord modTransition modAnim">
        <pc:chgData name="Reza Momenifar" userId="77d4af13-77d7-421f-9e91-441b1a60e984" providerId="ADAL" clId="{BFF05E03-4A85-4F17-BF11-4CF7199B0B96}" dt="2021-05-21T00:59:32.793" v="2352"/>
        <pc:sldMkLst>
          <pc:docMk/>
          <pc:sldMk cId="3171848138" sldId="329"/>
        </pc:sldMkLst>
        <pc:spChg chg="mod">
          <ac:chgData name="Reza Momenifar" userId="77d4af13-77d7-421f-9e91-441b1a60e984" providerId="ADAL" clId="{BFF05E03-4A85-4F17-BF11-4CF7199B0B96}" dt="2021-05-20T22:54:34.268" v="1795" actId="20577"/>
          <ac:spMkLst>
            <pc:docMk/>
            <pc:sldMk cId="3171848138" sldId="329"/>
            <ac:spMk id="4" creationId="{00000000-0000-0000-0000-000000000000}"/>
          </ac:spMkLst>
        </pc:spChg>
        <pc:spChg chg="mod">
          <ac:chgData name="Reza Momenifar" userId="77d4af13-77d7-421f-9e91-441b1a60e984" providerId="ADAL" clId="{BFF05E03-4A85-4F17-BF11-4CF7199B0B96}" dt="2021-05-20T18:22:09.406" v="842" actId="12"/>
          <ac:spMkLst>
            <pc:docMk/>
            <pc:sldMk cId="3171848138" sldId="329"/>
            <ac:spMk id="7" creationId="{75975BAA-45E1-4588-B233-A2250B2A1123}"/>
          </ac:spMkLst>
        </pc:spChg>
        <pc:picChg chg="add del mod">
          <ac:chgData name="Reza Momenifar" userId="77d4af13-77d7-421f-9e91-441b1a60e984" providerId="ADAL" clId="{BFF05E03-4A85-4F17-BF11-4CF7199B0B96}" dt="2021-05-21T00:56:35.507" v="2351"/>
          <ac:picMkLst>
            <pc:docMk/>
            <pc:sldMk cId="3171848138" sldId="329"/>
            <ac:picMk id="2" creationId="{A93D305A-A1C9-4970-B5CB-6C36A97536D3}"/>
          </ac:picMkLst>
        </pc:picChg>
        <pc:picChg chg="add mod">
          <ac:chgData name="Reza Momenifar" userId="77d4af13-77d7-421f-9e91-441b1a60e984" providerId="ADAL" clId="{BFF05E03-4A85-4F17-BF11-4CF7199B0B96}" dt="2021-05-21T00:59:32.793" v="2352"/>
          <ac:picMkLst>
            <pc:docMk/>
            <pc:sldMk cId="3171848138" sldId="329"/>
            <ac:picMk id="3" creationId="{02C2A32A-005E-46F7-A582-D4E53602D6A4}"/>
          </ac:picMkLst>
        </pc:picChg>
        <pc:picChg chg="add del mod">
          <ac:chgData name="Reza Momenifar" userId="77d4af13-77d7-421f-9e91-441b1a60e984" providerId="ADAL" clId="{BFF05E03-4A85-4F17-BF11-4CF7199B0B96}" dt="2021-05-20T18:24:36.400" v="847" actId="478"/>
          <ac:picMkLst>
            <pc:docMk/>
            <pc:sldMk cId="3171848138" sldId="329"/>
            <ac:picMk id="3" creationId="{8534249B-CA34-4E9C-948C-6D969178FBD3}"/>
          </ac:picMkLst>
        </pc:picChg>
        <pc:picChg chg="add mod modCrop">
          <ac:chgData name="Reza Momenifar" userId="77d4af13-77d7-421f-9e91-441b1a60e984" providerId="ADAL" clId="{BFF05E03-4A85-4F17-BF11-4CF7199B0B96}" dt="2021-05-21T00:36:08.695" v="2280" actId="732"/>
          <ac:picMkLst>
            <pc:docMk/>
            <pc:sldMk cId="3171848138" sldId="329"/>
            <ac:picMk id="10" creationId="{3FB2F4FD-222A-4A17-A950-D14BE028FBAF}"/>
          </ac:picMkLst>
        </pc:picChg>
        <pc:picChg chg="add mod">
          <ac:chgData name="Reza Momenifar" userId="77d4af13-77d7-421f-9e91-441b1a60e984" providerId="ADAL" clId="{BFF05E03-4A85-4F17-BF11-4CF7199B0B96}" dt="2021-05-21T00:18:02.863" v="2265"/>
          <ac:picMkLst>
            <pc:docMk/>
            <pc:sldMk cId="3171848138" sldId="329"/>
            <ac:picMk id="11" creationId="{467A30B3-C0AD-47E3-9C67-C6AB1324CEF7}"/>
          </ac:picMkLst>
        </pc:picChg>
        <pc:picChg chg="add mod modCrop">
          <ac:chgData name="Reza Momenifar" userId="77d4af13-77d7-421f-9e91-441b1a60e984" providerId="ADAL" clId="{BFF05E03-4A85-4F17-BF11-4CF7199B0B96}" dt="2021-05-21T00:35:39.209" v="2276" actId="1076"/>
          <ac:picMkLst>
            <pc:docMk/>
            <pc:sldMk cId="3171848138" sldId="329"/>
            <ac:picMk id="11" creationId="{D6DD38C4-0A9B-4AB9-8CB3-135FFD06E4D7}"/>
          </ac:picMkLst>
        </pc:picChg>
        <pc:picChg chg="add del mod">
          <ac:chgData name="Reza Momenifar" userId="77d4af13-77d7-421f-9e91-441b1a60e984" providerId="ADAL" clId="{BFF05E03-4A85-4F17-BF11-4CF7199B0B96}" dt="2021-05-21T00:40:37.083" v="2286"/>
          <ac:picMkLst>
            <pc:docMk/>
            <pc:sldMk cId="3171848138" sldId="329"/>
            <ac:picMk id="12" creationId="{087254EE-EFAE-4AB7-A3CD-ACA3D8F1CB0F}"/>
          </ac:picMkLst>
        </pc:picChg>
        <pc:picChg chg="add mod modCrop">
          <ac:chgData name="Reza Momenifar" userId="77d4af13-77d7-421f-9e91-441b1a60e984" providerId="ADAL" clId="{BFF05E03-4A85-4F17-BF11-4CF7199B0B96}" dt="2021-05-21T00:36:13.747" v="2281" actId="1076"/>
          <ac:picMkLst>
            <pc:docMk/>
            <pc:sldMk cId="3171848138" sldId="329"/>
            <ac:picMk id="13" creationId="{98D99131-3EF4-4ABF-A296-D212A940A2F1}"/>
          </ac:picMkLst>
        </pc:picChg>
      </pc:sldChg>
      <pc:sldChg chg="addSp delSp modSp add mod modTransition delAnim modAnim">
        <pc:chgData name="Reza Momenifar" userId="77d4af13-77d7-421f-9e91-441b1a60e984" providerId="ADAL" clId="{BFF05E03-4A85-4F17-BF11-4CF7199B0B96}" dt="2021-05-21T00:59:32.793" v="2352"/>
        <pc:sldMkLst>
          <pc:docMk/>
          <pc:sldMk cId="282205289" sldId="330"/>
        </pc:sldMkLst>
        <pc:spChg chg="mod">
          <ac:chgData name="Reza Momenifar" userId="77d4af13-77d7-421f-9e91-441b1a60e984" providerId="ADAL" clId="{BFF05E03-4A85-4F17-BF11-4CF7199B0B96}" dt="2021-05-20T22:54:52.715" v="1796" actId="20577"/>
          <ac:spMkLst>
            <pc:docMk/>
            <pc:sldMk cId="282205289" sldId="330"/>
            <ac:spMk id="4" creationId="{00000000-0000-0000-0000-000000000000}"/>
          </ac:spMkLst>
        </pc:spChg>
        <pc:spChg chg="mod">
          <ac:chgData name="Reza Momenifar" userId="77d4af13-77d7-421f-9e91-441b1a60e984" providerId="ADAL" clId="{BFF05E03-4A85-4F17-BF11-4CF7199B0B96}" dt="2021-05-21T00:49:34.659" v="2293" actId="113"/>
          <ac:spMkLst>
            <pc:docMk/>
            <pc:sldMk cId="282205289" sldId="330"/>
            <ac:spMk id="7" creationId="{75975BAA-45E1-4588-B233-A2250B2A1123}"/>
          </ac:spMkLst>
        </pc:spChg>
        <pc:picChg chg="add del mod">
          <ac:chgData name="Reza Momenifar" userId="77d4af13-77d7-421f-9e91-441b1a60e984" providerId="ADAL" clId="{BFF05E03-4A85-4F17-BF11-4CF7199B0B96}" dt="2021-05-21T00:56:35.507" v="2351"/>
          <ac:picMkLst>
            <pc:docMk/>
            <pc:sldMk cId="282205289" sldId="330"/>
            <ac:picMk id="2" creationId="{5863FADA-F0AE-483A-9576-A3DDF2B61425}"/>
          </ac:picMkLst>
        </pc:picChg>
        <pc:picChg chg="add mod">
          <ac:chgData name="Reza Momenifar" userId="77d4af13-77d7-421f-9e91-441b1a60e984" providerId="ADAL" clId="{BFF05E03-4A85-4F17-BF11-4CF7199B0B96}" dt="2021-05-21T00:18:02.863" v="2265"/>
          <ac:picMkLst>
            <pc:docMk/>
            <pc:sldMk cId="282205289" sldId="330"/>
            <ac:picMk id="2" creationId="{6CA1BF14-D702-469A-AF33-7832A9846540}"/>
          </ac:picMkLst>
        </pc:picChg>
        <pc:picChg chg="add del mod">
          <ac:chgData name="Reza Momenifar" userId="77d4af13-77d7-421f-9e91-441b1a60e984" providerId="ADAL" clId="{BFF05E03-4A85-4F17-BF11-4CF7199B0B96}" dt="2021-05-21T00:36:54.604" v="2283" actId="478"/>
          <ac:picMkLst>
            <pc:docMk/>
            <pc:sldMk cId="282205289" sldId="330"/>
            <ac:picMk id="3" creationId="{8F3C413B-733F-4597-AC18-6CC628A5FF20}"/>
          </ac:picMkLst>
        </pc:picChg>
        <pc:picChg chg="add mod">
          <ac:chgData name="Reza Momenifar" userId="77d4af13-77d7-421f-9e91-441b1a60e984" providerId="ADAL" clId="{BFF05E03-4A85-4F17-BF11-4CF7199B0B96}" dt="2021-05-21T00:59:32.793" v="2352"/>
          <ac:picMkLst>
            <pc:docMk/>
            <pc:sldMk cId="282205289" sldId="330"/>
            <ac:picMk id="3" creationId="{FDC0CB2A-3F23-4AC1-A44D-0DF656D135C5}"/>
          </ac:picMkLst>
        </pc:picChg>
        <pc:picChg chg="del">
          <ac:chgData name="Reza Momenifar" userId="77d4af13-77d7-421f-9e91-441b1a60e984" providerId="ADAL" clId="{BFF05E03-4A85-4F17-BF11-4CF7199B0B96}" dt="2021-05-20T18:25:55.158" v="857" actId="478"/>
          <ac:picMkLst>
            <pc:docMk/>
            <pc:sldMk cId="282205289" sldId="330"/>
            <ac:picMk id="10" creationId="{3FB2F4FD-222A-4A17-A950-D14BE028FBAF}"/>
          </ac:picMkLst>
        </pc:picChg>
      </pc:sldChg>
      <pc:sldChg chg="addSp delSp modSp add mod modTransition modAnim">
        <pc:chgData name="Reza Momenifar" userId="77d4af13-77d7-421f-9e91-441b1a60e984" providerId="ADAL" clId="{BFF05E03-4A85-4F17-BF11-4CF7199B0B96}" dt="2021-05-21T00:59:32.793" v="2352"/>
        <pc:sldMkLst>
          <pc:docMk/>
          <pc:sldMk cId="594190417" sldId="331"/>
        </pc:sldMkLst>
        <pc:spChg chg="mod">
          <ac:chgData name="Reza Momenifar" userId="77d4af13-77d7-421f-9e91-441b1a60e984" providerId="ADAL" clId="{BFF05E03-4A85-4F17-BF11-4CF7199B0B96}" dt="2021-05-20T22:55:01.202" v="1797" actId="20577"/>
          <ac:spMkLst>
            <pc:docMk/>
            <pc:sldMk cId="594190417" sldId="331"/>
            <ac:spMk id="4" creationId="{00000000-0000-0000-0000-000000000000}"/>
          </ac:spMkLst>
        </pc:spChg>
        <pc:spChg chg="mod">
          <ac:chgData name="Reza Momenifar" userId="77d4af13-77d7-421f-9e91-441b1a60e984" providerId="ADAL" clId="{BFF05E03-4A85-4F17-BF11-4CF7199B0B96}" dt="2021-05-20T20:16:22.179" v="1113"/>
          <ac:spMkLst>
            <pc:docMk/>
            <pc:sldMk cId="594190417" sldId="331"/>
            <ac:spMk id="5" creationId="{00000000-0000-0000-0000-000000000000}"/>
          </ac:spMkLst>
        </pc:spChg>
        <pc:spChg chg="mod">
          <ac:chgData name="Reza Momenifar" userId="77d4af13-77d7-421f-9e91-441b1a60e984" providerId="ADAL" clId="{BFF05E03-4A85-4F17-BF11-4CF7199B0B96}" dt="2021-05-21T00:52:46.458" v="2349" actId="20577"/>
          <ac:spMkLst>
            <pc:docMk/>
            <pc:sldMk cId="594190417" sldId="331"/>
            <ac:spMk id="7" creationId="{75975BAA-45E1-4588-B233-A2250B2A1123}"/>
          </ac:spMkLst>
        </pc:spChg>
        <pc:picChg chg="add del mod">
          <ac:chgData name="Reza Momenifar" userId="77d4af13-77d7-421f-9e91-441b1a60e984" providerId="ADAL" clId="{BFF05E03-4A85-4F17-BF11-4CF7199B0B96}" dt="2021-05-21T00:56:35.507" v="2351"/>
          <ac:picMkLst>
            <pc:docMk/>
            <pc:sldMk cId="594190417" sldId="331"/>
            <ac:picMk id="2" creationId="{6C6D33BB-0EFD-4AA8-9DE5-D06F0AC2B673}"/>
          </ac:picMkLst>
        </pc:picChg>
        <pc:picChg chg="add mod">
          <ac:chgData name="Reza Momenifar" userId="77d4af13-77d7-421f-9e91-441b1a60e984" providerId="ADAL" clId="{BFF05E03-4A85-4F17-BF11-4CF7199B0B96}" dt="2021-05-21T00:59:32.793" v="2352"/>
          <ac:picMkLst>
            <pc:docMk/>
            <pc:sldMk cId="594190417" sldId="331"/>
            <ac:picMk id="3" creationId="{77733527-BB2F-4A2F-8C51-65B4A5C91AE6}"/>
          </ac:picMkLst>
        </pc:picChg>
      </pc:sldChg>
      <pc:sldChg chg="addSp delSp modSp add mod modTransition modAnim">
        <pc:chgData name="Reza Momenifar" userId="77d4af13-77d7-421f-9e91-441b1a60e984" providerId="ADAL" clId="{BFF05E03-4A85-4F17-BF11-4CF7199B0B96}" dt="2021-05-21T00:59:32.793" v="2352"/>
        <pc:sldMkLst>
          <pc:docMk/>
          <pc:sldMk cId="136916433" sldId="332"/>
        </pc:sldMkLst>
        <pc:spChg chg="mod">
          <ac:chgData name="Reza Momenifar" userId="77d4af13-77d7-421f-9e91-441b1a60e984" providerId="ADAL" clId="{BFF05E03-4A85-4F17-BF11-4CF7199B0B96}" dt="2021-05-20T22:55:16.795" v="1799" actId="20577"/>
          <ac:spMkLst>
            <pc:docMk/>
            <pc:sldMk cId="136916433" sldId="332"/>
            <ac:spMk id="4" creationId="{00000000-0000-0000-0000-000000000000}"/>
          </ac:spMkLst>
        </pc:spChg>
        <pc:spChg chg="del mod">
          <ac:chgData name="Reza Momenifar" userId="77d4af13-77d7-421f-9e91-441b1a60e984" providerId="ADAL" clId="{BFF05E03-4A85-4F17-BF11-4CF7199B0B96}" dt="2021-05-20T23:51:47.293" v="2087" actId="478"/>
          <ac:spMkLst>
            <pc:docMk/>
            <pc:sldMk cId="136916433" sldId="332"/>
            <ac:spMk id="5" creationId="{00000000-0000-0000-0000-000000000000}"/>
          </ac:spMkLst>
        </pc:spChg>
        <pc:spChg chg="add mod">
          <ac:chgData name="Reza Momenifar" userId="77d4af13-77d7-421f-9e91-441b1a60e984" providerId="ADAL" clId="{BFF05E03-4A85-4F17-BF11-4CF7199B0B96}" dt="2021-05-20T23:59:12.142" v="2198" actId="20577"/>
          <ac:spMkLst>
            <pc:docMk/>
            <pc:sldMk cId="136916433" sldId="332"/>
            <ac:spMk id="11" creationId="{DC5D8D2F-0FB3-41C6-B5A3-EB112FD8D0E7}"/>
          </ac:spMkLst>
        </pc:spChg>
        <pc:spChg chg="add mod">
          <ac:chgData name="Reza Momenifar" userId="77d4af13-77d7-421f-9e91-441b1a60e984" providerId="ADAL" clId="{BFF05E03-4A85-4F17-BF11-4CF7199B0B96}" dt="2021-05-20T23:52:58.045" v="2099" actId="164"/>
          <ac:spMkLst>
            <pc:docMk/>
            <pc:sldMk cId="136916433" sldId="332"/>
            <ac:spMk id="12" creationId="{D5D9FEF2-08AD-4807-8C7E-6614E05CA1F0}"/>
          </ac:spMkLst>
        </pc:spChg>
        <pc:spChg chg="add mod">
          <ac:chgData name="Reza Momenifar" userId="77d4af13-77d7-421f-9e91-441b1a60e984" providerId="ADAL" clId="{BFF05E03-4A85-4F17-BF11-4CF7199B0B96}" dt="2021-05-20T23:54:30.955" v="2118" actId="164"/>
          <ac:spMkLst>
            <pc:docMk/>
            <pc:sldMk cId="136916433" sldId="332"/>
            <ac:spMk id="13" creationId="{3E4F560A-58A1-461D-9520-F8FB92D0402B}"/>
          </ac:spMkLst>
        </pc:spChg>
        <pc:spChg chg="add mod">
          <ac:chgData name="Reza Momenifar" userId="77d4af13-77d7-421f-9e91-441b1a60e984" providerId="ADAL" clId="{BFF05E03-4A85-4F17-BF11-4CF7199B0B96}" dt="2021-05-20T23:56:09.365" v="2180" actId="164"/>
          <ac:spMkLst>
            <pc:docMk/>
            <pc:sldMk cId="136916433" sldId="332"/>
            <ac:spMk id="16" creationId="{58EEBCC7-7D17-48D3-B5F3-E7B421950191}"/>
          </ac:spMkLst>
        </pc:spChg>
        <pc:grpChg chg="add mod">
          <ac:chgData name="Reza Momenifar" userId="77d4af13-77d7-421f-9e91-441b1a60e984" providerId="ADAL" clId="{BFF05E03-4A85-4F17-BF11-4CF7199B0B96}" dt="2021-05-20T23:54:59.006" v="2121" actId="1076"/>
          <ac:grpSpMkLst>
            <pc:docMk/>
            <pc:sldMk cId="136916433" sldId="332"/>
            <ac:grpSpMk id="8" creationId="{7A6E5E01-3C18-46A3-9DA1-6084D2D2E4B7}"/>
          </ac:grpSpMkLst>
        </pc:grpChg>
        <pc:grpChg chg="add mod">
          <ac:chgData name="Reza Momenifar" userId="77d4af13-77d7-421f-9e91-441b1a60e984" providerId="ADAL" clId="{BFF05E03-4A85-4F17-BF11-4CF7199B0B96}" dt="2021-05-20T23:54:30.955" v="2118" actId="164"/>
          <ac:grpSpMkLst>
            <pc:docMk/>
            <pc:sldMk cId="136916433" sldId="332"/>
            <ac:grpSpMk id="14" creationId="{BA0435BB-8E34-4170-8032-864BC966993D}"/>
          </ac:grpSpMkLst>
        </pc:grpChg>
        <pc:grpChg chg="add mod">
          <ac:chgData name="Reza Momenifar" userId="77d4af13-77d7-421f-9e91-441b1a60e984" providerId="ADAL" clId="{BFF05E03-4A85-4F17-BF11-4CF7199B0B96}" dt="2021-05-20T23:56:09.365" v="2180" actId="164"/>
          <ac:grpSpMkLst>
            <pc:docMk/>
            <pc:sldMk cId="136916433" sldId="332"/>
            <ac:grpSpMk id="17" creationId="{B959877A-B43D-4900-B2BD-729261DD6E5D}"/>
          </ac:grpSpMkLst>
        </pc:grpChg>
        <pc:picChg chg="add del mod">
          <ac:chgData name="Reza Momenifar" userId="77d4af13-77d7-421f-9e91-441b1a60e984" providerId="ADAL" clId="{BFF05E03-4A85-4F17-BF11-4CF7199B0B96}" dt="2021-05-21T00:56:35.507" v="2351"/>
          <ac:picMkLst>
            <pc:docMk/>
            <pc:sldMk cId="136916433" sldId="332"/>
            <ac:picMk id="2" creationId="{943BCD3D-5192-4E48-B4D7-B5ED8947163C}"/>
          </ac:picMkLst>
        </pc:picChg>
        <pc:picChg chg="add mod">
          <ac:chgData name="Reza Momenifar" userId="77d4af13-77d7-421f-9e91-441b1a60e984" providerId="ADAL" clId="{BFF05E03-4A85-4F17-BF11-4CF7199B0B96}" dt="2021-05-20T23:56:09.365" v="2180" actId="164"/>
          <ac:picMkLst>
            <pc:docMk/>
            <pc:sldMk cId="136916433" sldId="332"/>
            <ac:picMk id="3" creationId="{C5E1A93F-EB31-4196-ACF1-0C72766B5184}"/>
          </ac:picMkLst>
        </pc:picChg>
        <pc:picChg chg="add mod">
          <ac:chgData name="Reza Momenifar" userId="77d4af13-77d7-421f-9e91-441b1a60e984" providerId="ADAL" clId="{BFF05E03-4A85-4F17-BF11-4CF7199B0B96}" dt="2021-05-21T00:59:32.793" v="2352"/>
          <ac:picMkLst>
            <pc:docMk/>
            <pc:sldMk cId="136916433" sldId="332"/>
            <ac:picMk id="5" creationId="{D669FA2A-8DEE-4E7C-AC14-5C97900D6B3D}"/>
          </ac:picMkLst>
        </pc:picChg>
        <pc:picChg chg="add mod">
          <ac:chgData name="Reza Momenifar" userId="77d4af13-77d7-421f-9e91-441b1a60e984" providerId="ADAL" clId="{BFF05E03-4A85-4F17-BF11-4CF7199B0B96}" dt="2021-05-20T23:54:30.955" v="2118" actId="164"/>
          <ac:picMkLst>
            <pc:docMk/>
            <pc:sldMk cId="136916433" sldId="332"/>
            <ac:picMk id="7" creationId="{BD7C4D86-D93E-4A80-B021-8A3BC6068549}"/>
          </ac:picMkLst>
        </pc:picChg>
        <pc:picChg chg="add mod">
          <ac:chgData name="Reza Momenifar" userId="77d4af13-77d7-421f-9e91-441b1a60e984" providerId="ADAL" clId="{BFF05E03-4A85-4F17-BF11-4CF7199B0B96}" dt="2021-05-20T23:52:58.045" v="2099" actId="164"/>
          <ac:picMkLst>
            <pc:docMk/>
            <pc:sldMk cId="136916433" sldId="332"/>
            <ac:picMk id="10" creationId="{936D94D9-D1E2-4AF9-83F3-E052A71EC068}"/>
          </ac:picMkLst>
        </pc:picChg>
      </pc:sldChg>
      <pc:sldChg chg="addSp delSp modSp add mod modTransition modAnim">
        <pc:chgData name="Reza Momenifar" userId="77d4af13-77d7-421f-9e91-441b1a60e984" providerId="ADAL" clId="{BFF05E03-4A85-4F17-BF11-4CF7199B0B96}" dt="2021-05-21T00:59:32.793" v="2352"/>
        <pc:sldMkLst>
          <pc:docMk/>
          <pc:sldMk cId="2695341339" sldId="333"/>
        </pc:sldMkLst>
        <pc:spChg chg="mod">
          <ac:chgData name="Reza Momenifar" userId="77d4af13-77d7-421f-9e91-441b1a60e984" providerId="ADAL" clId="{BFF05E03-4A85-4F17-BF11-4CF7199B0B96}" dt="2021-05-20T22:55:23.756" v="1801" actId="20577"/>
          <ac:spMkLst>
            <pc:docMk/>
            <pc:sldMk cId="2695341339" sldId="333"/>
            <ac:spMk id="4" creationId="{00000000-0000-0000-0000-000000000000}"/>
          </ac:spMkLst>
        </pc:spChg>
        <pc:spChg chg="del mod">
          <ac:chgData name="Reza Momenifar" userId="77d4af13-77d7-421f-9e91-441b1a60e984" providerId="ADAL" clId="{BFF05E03-4A85-4F17-BF11-4CF7199B0B96}" dt="2021-05-20T23:58:44.423" v="2194" actId="478"/>
          <ac:spMkLst>
            <pc:docMk/>
            <pc:sldMk cId="2695341339" sldId="333"/>
            <ac:spMk id="5" creationId="{00000000-0000-0000-0000-000000000000}"/>
          </ac:spMkLst>
        </pc:spChg>
        <pc:spChg chg="add mod">
          <ac:chgData name="Reza Momenifar" userId="77d4af13-77d7-421f-9e91-441b1a60e984" providerId="ADAL" clId="{BFF05E03-4A85-4F17-BF11-4CF7199B0B96}" dt="2021-05-21T00:00:43.715" v="2203" actId="1076"/>
          <ac:spMkLst>
            <pc:docMk/>
            <pc:sldMk cId="2695341339" sldId="333"/>
            <ac:spMk id="8" creationId="{DA668EA2-4BA0-4579-9018-D2C176D5CF0B}"/>
          </ac:spMkLst>
        </pc:spChg>
        <pc:picChg chg="add del mod">
          <ac:chgData name="Reza Momenifar" userId="77d4af13-77d7-421f-9e91-441b1a60e984" providerId="ADAL" clId="{BFF05E03-4A85-4F17-BF11-4CF7199B0B96}" dt="2021-05-21T00:56:35.507" v="2351"/>
          <ac:picMkLst>
            <pc:docMk/>
            <pc:sldMk cId="2695341339" sldId="333"/>
            <ac:picMk id="2" creationId="{C450E9B2-02E2-41BD-93F6-73C9E7498E84}"/>
          </ac:picMkLst>
        </pc:picChg>
        <pc:picChg chg="add mod">
          <ac:chgData name="Reza Momenifar" userId="77d4af13-77d7-421f-9e91-441b1a60e984" providerId="ADAL" clId="{BFF05E03-4A85-4F17-BF11-4CF7199B0B96}" dt="2021-05-20T21:06:21.849" v="1631" actId="1582"/>
          <ac:picMkLst>
            <pc:docMk/>
            <pc:sldMk cId="2695341339" sldId="333"/>
            <ac:picMk id="3" creationId="{D2339117-752E-45F2-BD36-55F1B2279EAF}"/>
          </ac:picMkLst>
        </pc:picChg>
        <pc:picChg chg="add mod">
          <ac:chgData name="Reza Momenifar" userId="77d4af13-77d7-421f-9e91-441b1a60e984" providerId="ADAL" clId="{BFF05E03-4A85-4F17-BF11-4CF7199B0B96}" dt="2021-05-21T00:59:32.793" v="2352"/>
          <ac:picMkLst>
            <pc:docMk/>
            <pc:sldMk cId="2695341339" sldId="333"/>
            <ac:picMk id="5" creationId="{B8CCC161-21F1-4C59-9DBE-DFCCF2CAECED}"/>
          </ac:picMkLst>
        </pc:picChg>
      </pc:sldChg>
      <pc:sldChg chg="addSp delSp modSp add mod modTransition modAnim">
        <pc:chgData name="Reza Momenifar" userId="77d4af13-77d7-421f-9e91-441b1a60e984" providerId="ADAL" clId="{BFF05E03-4A85-4F17-BF11-4CF7199B0B96}" dt="2021-05-21T00:59:32.793" v="2352"/>
        <pc:sldMkLst>
          <pc:docMk/>
          <pc:sldMk cId="1253958527" sldId="334"/>
        </pc:sldMkLst>
        <pc:spChg chg="mod">
          <ac:chgData name="Reza Momenifar" userId="77d4af13-77d7-421f-9e91-441b1a60e984" providerId="ADAL" clId="{BFF05E03-4A85-4F17-BF11-4CF7199B0B96}" dt="2021-05-20T22:55:32.323" v="1803" actId="20577"/>
          <ac:spMkLst>
            <pc:docMk/>
            <pc:sldMk cId="1253958527" sldId="334"/>
            <ac:spMk id="4" creationId="{00000000-0000-0000-0000-000000000000}"/>
          </ac:spMkLst>
        </pc:spChg>
        <pc:spChg chg="del">
          <ac:chgData name="Reza Momenifar" userId="77d4af13-77d7-421f-9e91-441b1a60e984" providerId="ADAL" clId="{BFF05E03-4A85-4F17-BF11-4CF7199B0B96}" dt="2021-05-21T00:00:52.725" v="2204" actId="478"/>
          <ac:spMkLst>
            <pc:docMk/>
            <pc:sldMk cId="1253958527" sldId="334"/>
            <ac:spMk id="5" creationId="{00000000-0000-0000-0000-000000000000}"/>
          </ac:spMkLst>
        </pc:spChg>
        <pc:spChg chg="add mod">
          <ac:chgData name="Reza Momenifar" userId="77d4af13-77d7-421f-9e91-441b1a60e984" providerId="ADAL" clId="{BFF05E03-4A85-4F17-BF11-4CF7199B0B96}" dt="2021-05-21T00:00:53.346" v="2205"/>
          <ac:spMkLst>
            <pc:docMk/>
            <pc:sldMk cId="1253958527" sldId="334"/>
            <ac:spMk id="12" creationId="{206B2239-8893-4813-AF98-930F4F1C3D04}"/>
          </ac:spMkLst>
        </pc:spChg>
        <pc:picChg chg="add del mod">
          <ac:chgData name="Reza Momenifar" userId="77d4af13-77d7-421f-9e91-441b1a60e984" providerId="ADAL" clId="{BFF05E03-4A85-4F17-BF11-4CF7199B0B96}" dt="2021-05-21T00:56:35.507" v="2351"/>
          <ac:picMkLst>
            <pc:docMk/>
            <pc:sldMk cId="1253958527" sldId="334"/>
            <ac:picMk id="2" creationId="{5A3B89F8-FFAB-4CF5-9010-68E58BA488C8}"/>
          </ac:picMkLst>
        </pc:picChg>
        <pc:picChg chg="add mod">
          <ac:chgData name="Reza Momenifar" userId="77d4af13-77d7-421f-9e91-441b1a60e984" providerId="ADAL" clId="{BFF05E03-4A85-4F17-BF11-4CF7199B0B96}" dt="2021-05-20T21:08:02.103" v="1639" actId="1076"/>
          <ac:picMkLst>
            <pc:docMk/>
            <pc:sldMk cId="1253958527" sldId="334"/>
            <ac:picMk id="3" creationId="{F7C61D7E-2099-4DEA-A12D-104F752CE78C}"/>
          </ac:picMkLst>
        </pc:picChg>
        <pc:picChg chg="add mod">
          <ac:chgData name="Reza Momenifar" userId="77d4af13-77d7-421f-9e91-441b1a60e984" providerId="ADAL" clId="{BFF05E03-4A85-4F17-BF11-4CF7199B0B96}" dt="2021-05-21T00:59:32.793" v="2352"/>
          <ac:picMkLst>
            <pc:docMk/>
            <pc:sldMk cId="1253958527" sldId="334"/>
            <ac:picMk id="5" creationId="{D9C180C2-760F-457C-A22B-C4F9784B4678}"/>
          </ac:picMkLst>
        </pc:picChg>
        <pc:picChg chg="add mod">
          <ac:chgData name="Reza Momenifar" userId="77d4af13-77d7-421f-9e91-441b1a60e984" providerId="ADAL" clId="{BFF05E03-4A85-4F17-BF11-4CF7199B0B96}" dt="2021-05-20T21:08:05.921" v="1640" actId="1076"/>
          <ac:picMkLst>
            <pc:docMk/>
            <pc:sldMk cId="1253958527" sldId="334"/>
            <ac:picMk id="8" creationId="{483286EE-C3A3-4062-A2AB-21C0AC54552A}"/>
          </ac:picMkLst>
        </pc:picChg>
        <pc:picChg chg="add mod">
          <ac:chgData name="Reza Momenifar" userId="77d4af13-77d7-421f-9e91-441b1a60e984" providerId="ADAL" clId="{BFF05E03-4A85-4F17-BF11-4CF7199B0B96}" dt="2021-05-20T21:08:51.985" v="1647" actId="1582"/>
          <ac:picMkLst>
            <pc:docMk/>
            <pc:sldMk cId="1253958527" sldId="334"/>
            <ac:picMk id="11" creationId="{F51B65B6-0126-4BE0-8730-1AD083F1BFAA}"/>
          </ac:picMkLst>
        </pc:picChg>
      </pc:sldChg>
      <pc:sldChg chg="addSp delSp modSp add mod modTransition modAnim">
        <pc:chgData name="Reza Momenifar" userId="77d4af13-77d7-421f-9e91-441b1a60e984" providerId="ADAL" clId="{BFF05E03-4A85-4F17-BF11-4CF7199B0B96}" dt="2021-05-21T00:59:32.793" v="2352"/>
        <pc:sldMkLst>
          <pc:docMk/>
          <pc:sldMk cId="3506671655" sldId="335"/>
        </pc:sldMkLst>
        <pc:spChg chg="mod">
          <ac:chgData name="Reza Momenifar" userId="77d4af13-77d7-421f-9e91-441b1a60e984" providerId="ADAL" clId="{BFF05E03-4A85-4F17-BF11-4CF7199B0B96}" dt="2021-05-20T22:55:44.324" v="1804" actId="20577"/>
          <ac:spMkLst>
            <pc:docMk/>
            <pc:sldMk cId="3506671655" sldId="335"/>
            <ac:spMk id="4" creationId="{00000000-0000-0000-0000-000000000000}"/>
          </ac:spMkLst>
        </pc:spChg>
        <pc:spChg chg="del mod">
          <ac:chgData name="Reza Momenifar" userId="77d4af13-77d7-421f-9e91-441b1a60e984" providerId="ADAL" clId="{BFF05E03-4A85-4F17-BF11-4CF7199B0B96}" dt="2021-05-21T00:03:12.199" v="2216" actId="478"/>
          <ac:spMkLst>
            <pc:docMk/>
            <pc:sldMk cId="3506671655" sldId="335"/>
            <ac:spMk id="5" creationId="{00000000-0000-0000-0000-000000000000}"/>
          </ac:spMkLst>
        </pc:spChg>
        <pc:spChg chg="add mod">
          <ac:chgData name="Reza Momenifar" userId="77d4af13-77d7-421f-9e91-441b1a60e984" providerId="ADAL" clId="{BFF05E03-4A85-4F17-BF11-4CF7199B0B96}" dt="2021-05-21T00:03:19.698" v="2217" actId="1076"/>
          <ac:spMkLst>
            <pc:docMk/>
            <pc:sldMk cId="3506671655" sldId="335"/>
            <ac:spMk id="10" creationId="{A67A2BB1-CFF8-4AC0-AC18-CC327B717CE3}"/>
          </ac:spMkLst>
        </pc:spChg>
        <pc:picChg chg="add del mod">
          <ac:chgData name="Reza Momenifar" userId="77d4af13-77d7-421f-9e91-441b1a60e984" providerId="ADAL" clId="{BFF05E03-4A85-4F17-BF11-4CF7199B0B96}" dt="2021-05-21T00:56:35.507" v="2351"/>
          <ac:picMkLst>
            <pc:docMk/>
            <pc:sldMk cId="3506671655" sldId="335"/>
            <ac:picMk id="2" creationId="{30E6AAE3-412A-41F5-99B8-A386A207F34A}"/>
          </ac:picMkLst>
        </pc:picChg>
        <pc:picChg chg="add mod">
          <ac:chgData name="Reza Momenifar" userId="77d4af13-77d7-421f-9e91-441b1a60e984" providerId="ADAL" clId="{BFF05E03-4A85-4F17-BF11-4CF7199B0B96}" dt="2021-05-21T00:59:32.793" v="2352"/>
          <ac:picMkLst>
            <pc:docMk/>
            <pc:sldMk cId="3506671655" sldId="335"/>
            <ac:picMk id="3" creationId="{A75DBF09-80A7-47BD-BDF0-A353D8CBE04C}"/>
          </ac:picMkLst>
        </pc:picChg>
        <pc:picChg chg="del">
          <ac:chgData name="Reza Momenifar" userId="77d4af13-77d7-421f-9e91-441b1a60e984" providerId="ADAL" clId="{BFF05E03-4A85-4F17-BF11-4CF7199B0B96}" dt="2021-05-20T22:24:50.825" v="1697" actId="478"/>
          <ac:picMkLst>
            <pc:docMk/>
            <pc:sldMk cId="3506671655" sldId="335"/>
            <ac:picMk id="3" creationId="{D2339117-752E-45F2-BD36-55F1B2279EAF}"/>
          </ac:picMkLst>
        </pc:picChg>
        <pc:picChg chg="add mod">
          <ac:chgData name="Reza Momenifar" userId="77d4af13-77d7-421f-9e91-441b1a60e984" providerId="ADAL" clId="{BFF05E03-4A85-4F17-BF11-4CF7199B0B96}" dt="2021-05-20T22:25:40.556" v="1703" actId="1582"/>
          <ac:picMkLst>
            <pc:docMk/>
            <pc:sldMk cId="3506671655" sldId="335"/>
            <ac:picMk id="7" creationId="{924EE297-0DF0-44AE-9178-EEA816B803E8}"/>
          </ac:picMkLst>
        </pc:picChg>
      </pc:sldChg>
      <pc:sldChg chg="addSp delSp modSp add mod modTransition modAnim">
        <pc:chgData name="Reza Momenifar" userId="77d4af13-77d7-421f-9e91-441b1a60e984" providerId="ADAL" clId="{BFF05E03-4A85-4F17-BF11-4CF7199B0B96}" dt="2021-05-21T00:59:32.793" v="2352"/>
        <pc:sldMkLst>
          <pc:docMk/>
          <pc:sldMk cId="2133341300" sldId="336"/>
        </pc:sldMkLst>
        <pc:spChg chg="mod">
          <ac:chgData name="Reza Momenifar" userId="77d4af13-77d7-421f-9e91-441b1a60e984" providerId="ADAL" clId="{BFF05E03-4A85-4F17-BF11-4CF7199B0B96}" dt="2021-05-20T22:55:50.604" v="1806" actId="20577"/>
          <ac:spMkLst>
            <pc:docMk/>
            <pc:sldMk cId="2133341300" sldId="336"/>
            <ac:spMk id="4" creationId="{00000000-0000-0000-0000-000000000000}"/>
          </ac:spMkLst>
        </pc:spChg>
        <pc:spChg chg="del mod">
          <ac:chgData name="Reza Momenifar" userId="77d4af13-77d7-421f-9e91-441b1a60e984" providerId="ADAL" clId="{BFF05E03-4A85-4F17-BF11-4CF7199B0B96}" dt="2021-05-21T00:03:41.942" v="2219" actId="478"/>
          <ac:spMkLst>
            <pc:docMk/>
            <pc:sldMk cId="2133341300" sldId="336"/>
            <ac:spMk id="5" creationId="{00000000-0000-0000-0000-000000000000}"/>
          </ac:spMkLst>
        </pc:spChg>
        <pc:spChg chg="add mod">
          <ac:chgData name="Reza Momenifar" userId="77d4af13-77d7-421f-9e91-441b1a60e984" providerId="ADAL" clId="{BFF05E03-4A85-4F17-BF11-4CF7199B0B96}" dt="2021-05-21T00:03:42.471" v="2220"/>
          <ac:spMkLst>
            <pc:docMk/>
            <pc:sldMk cId="2133341300" sldId="336"/>
            <ac:spMk id="15" creationId="{5F3F8EA5-AE83-49F8-9105-9F40341F9A16}"/>
          </ac:spMkLst>
        </pc:spChg>
        <pc:picChg chg="add del mod">
          <ac:chgData name="Reza Momenifar" userId="77d4af13-77d7-421f-9e91-441b1a60e984" providerId="ADAL" clId="{BFF05E03-4A85-4F17-BF11-4CF7199B0B96}" dt="2021-05-21T00:56:35.507" v="2351"/>
          <ac:picMkLst>
            <pc:docMk/>
            <pc:sldMk cId="2133341300" sldId="336"/>
            <ac:picMk id="2" creationId="{2288559E-31F3-4C41-8488-49B213C9E217}"/>
          </ac:picMkLst>
        </pc:picChg>
        <pc:picChg chg="add mod">
          <ac:chgData name="Reza Momenifar" userId="77d4af13-77d7-421f-9e91-441b1a60e984" providerId="ADAL" clId="{BFF05E03-4A85-4F17-BF11-4CF7199B0B96}" dt="2021-05-21T00:59:32.793" v="2352"/>
          <ac:picMkLst>
            <pc:docMk/>
            <pc:sldMk cId="2133341300" sldId="336"/>
            <ac:picMk id="3" creationId="{25830ABB-278E-4BD0-9CC3-1D363516B492}"/>
          </ac:picMkLst>
        </pc:picChg>
        <pc:picChg chg="del">
          <ac:chgData name="Reza Momenifar" userId="77d4af13-77d7-421f-9e91-441b1a60e984" providerId="ADAL" clId="{BFF05E03-4A85-4F17-BF11-4CF7199B0B96}" dt="2021-05-20T22:27:50.025" v="1716" actId="478"/>
          <ac:picMkLst>
            <pc:docMk/>
            <pc:sldMk cId="2133341300" sldId="336"/>
            <ac:picMk id="3" creationId="{F7C61D7E-2099-4DEA-A12D-104F752CE78C}"/>
          </ac:picMkLst>
        </pc:picChg>
        <pc:picChg chg="add mod">
          <ac:chgData name="Reza Momenifar" userId="77d4af13-77d7-421f-9e91-441b1a60e984" providerId="ADAL" clId="{BFF05E03-4A85-4F17-BF11-4CF7199B0B96}" dt="2021-05-20T22:28:33.395" v="1720" actId="1076"/>
          <ac:picMkLst>
            <pc:docMk/>
            <pc:sldMk cId="2133341300" sldId="336"/>
            <ac:picMk id="7" creationId="{6BDCA09E-9002-4CE6-9AED-E5A9047F7D31}"/>
          </ac:picMkLst>
        </pc:picChg>
        <pc:picChg chg="add del">
          <ac:chgData name="Reza Momenifar" userId="77d4af13-77d7-421f-9e91-441b1a60e984" providerId="ADAL" clId="{BFF05E03-4A85-4F17-BF11-4CF7199B0B96}" dt="2021-05-20T22:27:32.904" v="1710" actId="478"/>
          <ac:picMkLst>
            <pc:docMk/>
            <pc:sldMk cId="2133341300" sldId="336"/>
            <ac:picMk id="8" creationId="{483286EE-C3A3-4062-A2AB-21C0AC54552A}"/>
          </ac:picMkLst>
        </pc:picChg>
        <pc:picChg chg="del mod">
          <ac:chgData name="Reza Momenifar" userId="77d4af13-77d7-421f-9e91-441b1a60e984" providerId="ADAL" clId="{BFF05E03-4A85-4F17-BF11-4CF7199B0B96}" dt="2021-05-20T22:28:49.905" v="1724" actId="478"/>
          <ac:picMkLst>
            <pc:docMk/>
            <pc:sldMk cId="2133341300" sldId="336"/>
            <ac:picMk id="11" creationId="{F51B65B6-0126-4BE0-8730-1AD083F1BFAA}"/>
          </ac:picMkLst>
        </pc:picChg>
        <pc:picChg chg="add mod">
          <ac:chgData name="Reza Momenifar" userId="77d4af13-77d7-421f-9e91-441b1a60e984" providerId="ADAL" clId="{BFF05E03-4A85-4F17-BF11-4CF7199B0B96}" dt="2021-05-20T22:28:17.887" v="1719" actId="1582"/>
          <ac:picMkLst>
            <pc:docMk/>
            <pc:sldMk cId="2133341300" sldId="336"/>
            <ac:picMk id="12" creationId="{059A8764-0513-420E-B30E-AB8B50BE3C3A}"/>
          </ac:picMkLst>
        </pc:picChg>
        <pc:picChg chg="add mod">
          <ac:chgData name="Reza Momenifar" userId="77d4af13-77d7-421f-9e91-441b1a60e984" providerId="ADAL" clId="{BFF05E03-4A85-4F17-BF11-4CF7199B0B96}" dt="2021-05-20T22:30:27.944" v="1731" actId="1038"/>
          <ac:picMkLst>
            <pc:docMk/>
            <pc:sldMk cId="2133341300" sldId="336"/>
            <ac:picMk id="14" creationId="{56A2891D-6D38-42B1-BF21-A67ED6B075EE}"/>
          </ac:picMkLst>
        </pc:picChg>
      </pc:sldChg>
      <pc:sldChg chg="addSp delSp modSp add mod modTransition modAnim">
        <pc:chgData name="Reza Momenifar" userId="77d4af13-77d7-421f-9e91-441b1a60e984" providerId="ADAL" clId="{BFF05E03-4A85-4F17-BF11-4CF7199B0B96}" dt="2021-05-21T00:59:32.793" v="2352"/>
        <pc:sldMkLst>
          <pc:docMk/>
          <pc:sldMk cId="3889442845" sldId="337"/>
        </pc:sldMkLst>
        <pc:spChg chg="mod">
          <ac:chgData name="Reza Momenifar" userId="77d4af13-77d7-421f-9e91-441b1a60e984" providerId="ADAL" clId="{BFF05E03-4A85-4F17-BF11-4CF7199B0B96}" dt="2021-05-20T22:55:56.059" v="1808" actId="20577"/>
          <ac:spMkLst>
            <pc:docMk/>
            <pc:sldMk cId="3889442845" sldId="337"/>
            <ac:spMk id="4" creationId="{00000000-0000-0000-0000-000000000000}"/>
          </ac:spMkLst>
        </pc:spChg>
        <pc:spChg chg="del mod">
          <ac:chgData name="Reza Momenifar" userId="77d4af13-77d7-421f-9e91-441b1a60e984" providerId="ADAL" clId="{BFF05E03-4A85-4F17-BF11-4CF7199B0B96}" dt="2021-05-21T00:06:07.045" v="2227" actId="478"/>
          <ac:spMkLst>
            <pc:docMk/>
            <pc:sldMk cId="3889442845" sldId="337"/>
            <ac:spMk id="5" creationId="{00000000-0000-0000-0000-000000000000}"/>
          </ac:spMkLst>
        </pc:spChg>
        <pc:spChg chg="add mod">
          <ac:chgData name="Reza Momenifar" userId="77d4af13-77d7-421f-9e91-441b1a60e984" providerId="ADAL" clId="{BFF05E03-4A85-4F17-BF11-4CF7199B0B96}" dt="2021-05-21T00:06:12.154" v="2228" actId="1076"/>
          <ac:spMkLst>
            <pc:docMk/>
            <pc:sldMk cId="3889442845" sldId="337"/>
            <ac:spMk id="10" creationId="{5801EA17-F49F-4DC3-A157-3D80A0553C52}"/>
          </ac:spMkLst>
        </pc:spChg>
        <pc:picChg chg="add del mod">
          <ac:chgData name="Reza Momenifar" userId="77d4af13-77d7-421f-9e91-441b1a60e984" providerId="ADAL" clId="{BFF05E03-4A85-4F17-BF11-4CF7199B0B96}" dt="2021-05-21T00:56:35.507" v="2351"/>
          <ac:picMkLst>
            <pc:docMk/>
            <pc:sldMk cId="3889442845" sldId="337"/>
            <ac:picMk id="2" creationId="{C7E739E3-FD43-47B5-A92F-3199A57BF4C7}"/>
          </ac:picMkLst>
        </pc:picChg>
        <pc:picChg chg="add mod">
          <ac:chgData name="Reza Momenifar" userId="77d4af13-77d7-421f-9e91-441b1a60e984" providerId="ADAL" clId="{BFF05E03-4A85-4F17-BF11-4CF7199B0B96}" dt="2021-05-21T00:59:32.793" v="2352"/>
          <ac:picMkLst>
            <pc:docMk/>
            <pc:sldMk cId="3889442845" sldId="337"/>
            <ac:picMk id="3" creationId="{949C33A9-5C27-4EC0-82E6-092C1A8B6461}"/>
          </ac:picMkLst>
        </pc:picChg>
        <pc:picChg chg="del">
          <ac:chgData name="Reza Momenifar" userId="77d4af13-77d7-421f-9e91-441b1a60e984" providerId="ADAL" clId="{BFF05E03-4A85-4F17-BF11-4CF7199B0B96}" dt="2021-05-20T22:43:10.090" v="1738" actId="478"/>
          <ac:picMkLst>
            <pc:docMk/>
            <pc:sldMk cId="3889442845" sldId="337"/>
            <ac:picMk id="3" creationId="{D2339117-752E-45F2-BD36-55F1B2279EAF}"/>
          </ac:picMkLst>
        </pc:picChg>
        <pc:picChg chg="add mod">
          <ac:chgData name="Reza Momenifar" userId="77d4af13-77d7-421f-9e91-441b1a60e984" providerId="ADAL" clId="{BFF05E03-4A85-4F17-BF11-4CF7199B0B96}" dt="2021-05-20T22:43:22.177" v="1740" actId="1582"/>
          <ac:picMkLst>
            <pc:docMk/>
            <pc:sldMk cId="3889442845" sldId="337"/>
            <ac:picMk id="7" creationId="{D7E0CDEF-333C-41D9-95A4-281D2F824394}"/>
          </ac:picMkLst>
        </pc:picChg>
      </pc:sldChg>
      <pc:sldChg chg="addSp delSp modSp add mod modTransition modAnim">
        <pc:chgData name="Reza Momenifar" userId="77d4af13-77d7-421f-9e91-441b1a60e984" providerId="ADAL" clId="{BFF05E03-4A85-4F17-BF11-4CF7199B0B96}" dt="2021-05-21T00:59:32.793" v="2352"/>
        <pc:sldMkLst>
          <pc:docMk/>
          <pc:sldMk cId="4181032179" sldId="338"/>
        </pc:sldMkLst>
        <pc:spChg chg="mod">
          <ac:chgData name="Reza Momenifar" userId="77d4af13-77d7-421f-9e91-441b1a60e984" providerId="ADAL" clId="{BFF05E03-4A85-4F17-BF11-4CF7199B0B96}" dt="2021-05-20T22:56:02.940" v="1810" actId="20577"/>
          <ac:spMkLst>
            <pc:docMk/>
            <pc:sldMk cId="4181032179" sldId="338"/>
            <ac:spMk id="4" creationId="{00000000-0000-0000-0000-000000000000}"/>
          </ac:spMkLst>
        </pc:spChg>
        <pc:spChg chg="del mod">
          <ac:chgData name="Reza Momenifar" userId="77d4af13-77d7-421f-9e91-441b1a60e984" providerId="ADAL" clId="{BFF05E03-4A85-4F17-BF11-4CF7199B0B96}" dt="2021-05-21T00:06:36.893" v="2230" actId="478"/>
          <ac:spMkLst>
            <pc:docMk/>
            <pc:sldMk cId="4181032179" sldId="338"/>
            <ac:spMk id="5" creationId="{00000000-0000-0000-0000-000000000000}"/>
          </ac:spMkLst>
        </pc:spChg>
        <pc:spChg chg="add mod">
          <ac:chgData name="Reza Momenifar" userId="77d4af13-77d7-421f-9e91-441b1a60e984" providerId="ADAL" clId="{BFF05E03-4A85-4F17-BF11-4CF7199B0B96}" dt="2021-05-21T00:06:37.326" v="2231"/>
          <ac:spMkLst>
            <pc:docMk/>
            <pc:sldMk cId="4181032179" sldId="338"/>
            <ac:spMk id="15" creationId="{8B779774-B83B-4266-9A3F-EF2B4F58A309}"/>
          </ac:spMkLst>
        </pc:spChg>
        <pc:spChg chg="add mod">
          <ac:chgData name="Reza Momenifar" userId="77d4af13-77d7-421f-9e91-441b1a60e984" providerId="ADAL" clId="{BFF05E03-4A85-4F17-BF11-4CF7199B0B96}" dt="2021-05-21T00:07:57.346" v="2241" actId="164"/>
          <ac:spMkLst>
            <pc:docMk/>
            <pc:sldMk cId="4181032179" sldId="338"/>
            <ac:spMk id="17" creationId="{E5908EB5-F6CC-4F4C-929E-0434DF3DA536}"/>
          </ac:spMkLst>
        </pc:spChg>
        <pc:spChg chg="add mod">
          <ac:chgData name="Reza Momenifar" userId="77d4af13-77d7-421f-9e91-441b1a60e984" providerId="ADAL" clId="{BFF05E03-4A85-4F17-BF11-4CF7199B0B96}" dt="2021-05-21T00:09:55.446" v="2252" actId="164"/>
          <ac:spMkLst>
            <pc:docMk/>
            <pc:sldMk cId="4181032179" sldId="338"/>
            <ac:spMk id="19" creationId="{CFD7763F-8EF0-41DC-BC09-3A03F870407C}"/>
          </ac:spMkLst>
        </pc:spChg>
        <pc:grpChg chg="add mod">
          <ac:chgData name="Reza Momenifar" userId="77d4af13-77d7-421f-9e91-441b1a60e984" providerId="ADAL" clId="{BFF05E03-4A85-4F17-BF11-4CF7199B0B96}" dt="2021-05-21T00:09:55.446" v="2252" actId="164"/>
          <ac:grpSpMkLst>
            <pc:docMk/>
            <pc:sldMk cId="4181032179" sldId="338"/>
            <ac:grpSpMk id="14" creationId="{7F34481F-E79C-4010-98A9-93ADBFF4ED6C}"/>
          </ac:grpSpMkLst>
        </pc:grpChg>
        <pc:grpChg chg="add mod">
          <ac:chgData name="Reza Momenifar" userId="77d4af13-77d7-421f-9e91-441b1a60e984" providerId="ADAL" clId="{BFF05E03-4A85-4F17-BF11-4CF7199B0B96}" dt="2021-05-21T00:08:33.561" v="2242" actId="1076"/>
          <ac:grpSpMkLst>
            <pc:docMk/>
            <pc:sldMk cId="4181032179" sldId="338"/>
            <ac:grpSpMk id="18" creationId="{9BFEBB4D-DDD2-4721-916A-6D57AB70D41D}"/>
          </ac:grpSpMkLst>
        </pc:grpChg>
        <pc:grpChg chg="add mod">
          <ac:chgData name="Reza Momenifar" userId="77d4af13-77d7-421f-9e91-441b1a60e984" providerId="ADAL" clId="{BFF05E03-4A85-4F17-BF11-4CF7199B0B96}" dt="2021-05-21T00:09:55.446" v="2252" actId="164"/>
          <ac:grpSpMkLst>
            <pc:docMk/>
            <pc:sldMk cId="4181032179" sldId="338"/>
            <ac:grpSpMk id="20" creationId="{C2FA6C42-67CB-4E7D-954A-D9F2CB72D902}"/>
          </ac:grpSpMkLst>
        </pc:grpChg>
        <pc:picChg chg="add del mod">
          <ac:chgData name="Reza Momenifar" userId="77d4af13-77d7-421f-9e91-441b1a60e984" providerId="ADAL" clId="{BFF05E03-4A85-4F17-BF11-4CF7199B0B96}" dt="2021-05-21T00:56:35.507" v="2351"/>
          <ac:picMkLst>
            <pc:docMk/>
            <pc:sldMk cId="4181032179" sldId="338"/>
            <ac:picMk id="2" creationId="{1C1DE6FE-8B75-438C-BDF8-A05447C1563E}"/>
          </ac:picMkLst>
        </pc:picChg>
        <pc:picChg chg="add mod">
          <ac:chgData name="Reza Momenifar" userId="77d4af13-77d7-421f-9e91-441b1a60e984" providerId="ADAL" clId="{BFF05E03-4A85-4F17-BF11-4CF7199B0B96}" dt="2021-05-21T00:59:32.793" v="2352"/>
          <ac:picMkLst>
            <pc:docMk/>
            <pc:sldMk cId="4181032179" sldId="338"/>
            <ac:picMk id="3" creationId="{0CFD265A-9DA6-49E3-B07B-036D9E0D7360}"/>
          </ac:picMkLst>
        </pc:picChg>
        <pc:picChg chg="del">
          <ac:chgData name="Reza Momenifar" userId="77d4af13-77d7-421f-9e91-441b1a60e984" providerId="ADAL" clId="{BFF05E03-4A85-4F17-BF11-4CF7199B0B96}" dt="2021-05-20T22:48:35.417" v="1744" actId="478"/>
          <ac:picMkLst>
            <pc:docMk/>
            <pc:sldMk cId="4181032179" sldId="338"/>
            <ac:picMk id="3" creationId="{F7C61D7E-2099-4DEA-A12D-104F752CE78C}"/>
          </ac:picMkLst>
        </pc:picChg>
        <pc:picChg chg="add mod modCrop">
          <ac:chgData name="Reza Momenifar" userId="77d4af13-77d7-421f-9e91-441b1a60e984" providerId="ADAL" clId="{BFF05E03-4A85-4F17-BF11-4CF7199B0B96}" dt="2021-05-21T00:07:57.346" v="2241" actId="164"/>
          <ac:picMkLst>
            <pc:docMk/>
            <pc:sldMk cId="4181032179" sldId="338"/>
            <ac:picMk id="7" creationId="{677BC06C-1CFF-4684-AB41-E7AB7D5D389F}"/>
          </ac:picMkLst>
        </pc:picChg>
        <pc:picChg chg="del">
          <ac:chgData name="Reza Momenifar" userId="77d4af13-77d7-421f-9e91-441b1a60e984" providerId="ADAL" clId="{BFF05E03-4A85-4F17-BF11-4CF7199B0B96}" dt="2021-05-20T22:48:34.610" v="1743" actId="478"/>
          <ac:picMkLst>
            <pc:docMk/>
            <pc:sldMk cId="4181032179" sldId="338"/>
            <ac:picMk id="8" creationId="{483286EE-C3A3-4062-A2AB-21C0AC54552A}"/>
          </ac:picMkLst>
        </pc:picChg>
        <pc:picChg chg="del">
          <ac:chgData name="Reza Momenifar" userId="77d4af13-77d7-421f-9e91-441b1a60e984" providerId="ADAL" clId="{BFF05E03-4A85-4F17-BF11-4CF7199B0B96}" dt="2021-05-20T22:48:36.065" v="1745" actId="478"/>
          <ac:picMkLst>
            <pc:docMk/>
            <pc:sldMk cId="4181032179" sldId="338"/>
            <ac:picMk id="11" creationId="{F51B65B6-0126-4BE0-8730-1AD083F1BFAA}"/>
          </ac:picMkLst>
        </pc:picChg>
        <pc:picChg chg="add mod modCrop">
          <ac:chgData name="Reza Momenifar" userId="77d4af13-77d7-421f-9e91-441b1a60e984" providerId="ADAL" clId="{BFF05E03-4A85-4F17-BF11-4CF7199B0B96}" dt="2021-05-20T22:51:25.850" v="1778" actId="1076"/>
          <ac:picMkLst>
            <pc:docMk/>
            <pc:sldMk cId="4181032179" sldId="338"/>
            <ac:picMk id="12" creationId="{5A8EC957-339D-4611-967C-FE753A62C031}"/>
          </ac:picMkLst>
        </pc:picChg>
        <pc:picChg chg="add mod modCrop">
          <ac:chgData name="Reza Momenifar" userId="77d4af13-77d7-421f-9e91-441b1a60e984" providerId="ADAL" clId="{BFF05E03-4A85-4F17-BF11-4CF7199B0B96}" dt="2021-05-20T22:53:30.075" v="1787" actId="732"/>
          <ac:picMkLst>
            <pc:docMk/>
            <pc:sldMk cId="4181032179" sldId="338"/>
            <ac:picMk id="13" creationId="{93FC31FE-C98A-4B3B-895A-73C3CA23733D}"/>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D4357F5-5A7C-481C-B876-1483638BE276}" type="datetimeFigureOut">
              <a:rPr lang="en-US" smtClean="0"/>
              <a:t>2/27/2022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05EBC8A-E326-4390-8F91-0B2EB947AC95}" type="slidenum">
              <a:rPr lang="en-US" smtClean="0"/>
              <a:t>‹#›</a:t>
            </a:fld>
            <a:endParaRPr lang="en-US"/>
          </a:p>
        </p:txBody>
      </p:sp>
    </p:spTree>
    <p:extLst>
      <p:ext uri="{BB962C8B-B14F-4D97-AF65-F5344CB8AC3E}">
        <p14:creationId xmlns:p14="http://schemas.microsoft.com/office/powerpoint/2010/main" val="2535554113"/>
      </p:ext>
    </p:extLst>
  </p:cSld>
  <p:clrMap bg1="lt1" tx1="dk1" bg2="lt2" tx2="dk2" accent1="accent1" accent2="accent2" accent3="accent3" accent4="accent4" accent5="accent5" accent6="accent6" hlink="hlink" folHlink="folHlink"/>
  <p:hf ftr="0" dt="0"/>
</p:handoutMaster>
</file>

<file path=ppt/media/image1.png>
</file>

<file path=ppt/media/image10.png>
</file>

<file path=ppt/media/image11.png>
</file>

<file path=ppt/media/image12.png>
</file>

<file path=ppt/media/image2.png>
</file>

<file path=ppt/media/image3.png>
</file>

<file path=ppt/media/image4.jp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7A8726-86DA-4DC9-BED3-3F1B6CA0CEE0}" type="datetimeFigureOut">
              <a:rPr lang="en-US" smtClean="0"/>
              <a:t>2/27/2022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C0892E-318A-4C85-898D-32DA4C9F7F4B}" type="slidenum">
              <a:rPr lang="en-US" smtClean="0"/>
              <a:t>‹#›</a:t>
            </a:fld>
            <a:endParaRPr lang="en-US"/>
          </a:p>
        </p:txBody>
      </p:sp>
    </p:spTree>
    <p:extLst>
      <p:ext uri="{BB962C8B-B14F-4D97-AF65-F5344CB8AC3E}">
        <p14:creationId xmlns:p14="http://schemas.microsoft.com/office/powerpoint/2010/main" val="193965218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Hello everyone, My name is Enmao Diao. I will talk about our work A Physics-Informed Vector Quantized Autoencoder for Data Compression of Turbulent Flow.</a:t>
            </a:r>
            <a:endParaRPr lang="zh-CN" altLang="en-US" dirty="0"/>
          </a:p>
        </p:txBody>
      </p:sp>
      <p:sp>
        <p:nvSpPr>
          <p:cNvPr id="4" name="页眉占位符 3"/>
          <p:cNvSpPr>
            <a:spLocks noGrp="1"/>
          </p:cNvSpPr>
          <p:nvPr>
            <p:ph type="hdr" sz="quarter"/>
          </p:nvPr>
        </p:nvSpPr>
        <p:spPr/>
        <p:txBody>
          <a:bodyPr/>
          <a:lstStyle/>
          <a:p>
            <a:endParaRPr lang="en-US"/>
          </a:p>
        </p:txBody>
      </p:sp>
      <p:sp>
        <p:nvSpPr>
          <p:cNvPr id="5" name="灯片编号占位符 4"/>
          <p:cNvSpPr>
            <a:spLocks noGrp="1"/>
          </p:cNvSpPr>
          <p:nvPr>
            <p:ph type="sldNum" sz="quarter" idx="5"/>
          </p:nvPr>
        </p:nvSpPr>
        <p:spPr/>
        <p:txBody>
          <a:bodyPr/>
          <a:lstStyle/>
          <a:p>
            <a:fld id="{11C0892E-318A-4C85-898D-32DA4C9F7F4B}" type="slidenum">
              <a:rPr lang="en-US" smtClean="0"/>
              <a:t>1</a:t>
            </a:fld>
            <a:endParaRPr lang="en-US"/>
          </a:p>
        </p:txBody>
      </p:sp>
    </p:spTree>
    <p:extLst>
      <p:ext uri="{BB962C8B-B14F-4D97-AF65-F5344CB8AC3E}">
        <p14:creationId xmlns:p14="http://schemas.microsoft.com/office/powerpoint/2010/main" val="9202236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To better understand the effect of calibrating the loss function by incorporating physics-informed prior knowledge of the properties of the data, we trained another model without those regularization terms. As shown in Figure 3, including the regularization term enhances the ability of the model to capture the intermittent fluctuations of the velocity gradient characterized by the tails of the PDFs. Furthermore, the results of the Turbulence Kinetic Energy spectra demonstrate that including the regularization term makes some improvement at the smallest scales (highest wavenumbers). The deviation at the smallest wavenumbers (large scales) can be attributed to the fact that in the original data, the energy content at these scales is very small, O(10−32), and so it is hard for the model to retain such precision in the reconstructed data. Nevertheless, the model without regularization already performs well at capturing the properties of the turbulent flow.</a:t>
            </a:r>
            <a:endParaRPr lang="en-US" dirty="0"/>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11C0892E-318A-4C85-898D-32DA4C9F7F4B}" type="slidenum">
              <a:rPr lang="en-US" smtClean="0"/>
              <a:t>10</a:t>
            </a:fld>
            <a:endParaRPr lang="en-US"/>
          </a:p>
        </p:txBody>
      </p:sp>
    </p:spTree>
    <p:extLst>
      <p:ext uri="{BB962C8B-B14F-4D97-AF65-F5344CB8AC3E}">
        <p14:creationId xmlns:p14="http://schemas.microsoft.com/office/powerpoint/2010/main" val="21821830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a:t>
            </a:r>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11C0892E-318A-4C85-898D-32DA4C9F7F4B}" type="slidenum">
              <a:rPr lang="en-US" smtClean="0"/>
              <a:t>11</a:t>
            </a:fld>
            <a:endParaRPr lang="en-US"/>
          </a:p>
        </p:txBody>
      </p:sp>
    </p:spTree>
    <p:extLst>
      <p:ext uri="{BB962C8B-B14F-4D97-AF65-F5344CB8AC3E}">
        <p14:creationId xmlns:p14="http://schemas.microsoft.com/office/powerpoint/2010/main" val="1021591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motivation of our work is to compress large scale data from three-dimensional (3D) high-fidelity simulations of turbulent  flows. The </a:t>
            </a:r>
            <a:r>
              <a:rPr lang="en-US" altLang="en-US"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high-fidelity </a:t>
            </a:r>
            <a:r>
              <a:rPr lang="en-US" dirty="0"/>
              <a:t>simulation data of </a:t>
            </a:r>
            <a:r>
              <a:rPr lang="en-US" altLang="zh-CN" dirty="0"/>
              <a:t>three-dimensional turbulent flows are typically memory intensive and requiring significant computation resources </a:t>
            </a:r>
            <a:r>
              <a:rPr lang="en-US" altLang="en-US"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to store, transfer and process. </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This major challenge highlights the need for </a:t>
            </a:r>
            <a:r>
              <a:rPr lang="en-US" altLang="zh-CN" sz="12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data compression </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techniques. This motivated us to propose an attractive solution for situations where </a:t>
            </a:r>
            <a:r>
              <a:rPr lang="en-US" altLang="zh-CN" sz="12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fast, high quality and low-overhead </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encoding and decoding of large data are required such as </a:t>
            </a:r>
            <a:r>
              <a:rPr lang="en-US" altLang="zh-CN" dirty="0"/>
              <a:t>pumps, heat exchanges, and atmospheric pollution transport. The main goal of such compression processes is to truncate the size of the data files while also ensuring that first simulation restarts using the compressed data would not significantly impact the long-term behavior of the simulated flow and second the compressed data still preserves the essential statistical properties of the turbulent flow with reasonable accuracy.</a:t>
            </a:r>
            <a:endParaRPr lang="en-US" dirty="0"/>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11C0892E-318A-4C85-898D-32DA4C9F7F4B}" type="slidenum">
              <a:rPr lang="en-US" smtClean="0"/>
              <a:t>2</a:t>
            </a:fld>
            <a:endParaRPr lang="en-US"/>
          </a:p>
        </p:txBody>
      </p:sp>
    </p:spTree>
    <p:extLst>
      <p:ext uri="{BB962C8B-B14F-4D97-AF65-F5344CB8AC3E}">
        <p14:creationId xmlns:p14="http://schemas.microsoft.com/office/powerpoint/2010/main" val="19424450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Machine learning techniques are bringing fresh perspectives in many areas. Among machine learning techniques, deep learning models have received significant attention due to their ability to capture complex interactions and achieve outstanding performance across a wide range of applications in information technology, healthcare and engineering. In the context of data compression, common deep neural networks are based on an autoencoder architecture, which has also gained interest in the Computational Fluid Dynamics (CFD) community for the purpose of data compression of three-dimensional turbulent flows. </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We propose a physics-informed Deep Learning framework to generate a </a:t>
            </a:r>
            <a:r>
              <a:rPr lang="en-US" altLang="zh-CN" sz="12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discrete</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 low-dimensional representation of velocity field data of </a:t>
            </a:r>
            <a:r>
              <a:rPr lang="en-US" altLang="zh-CN" sz="12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three-dimensional</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 turbulent flow simulations. </a:t>
            </a:r>
            <a:r>
              <a:rPr lang="en-US" altLang="zh-CN" dirty="0"/>
              <a:t>This approach involves a calibration process that enables infusing prior physics-informed knowledge of the data to boost the performance of model. </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Our method can offer at least </a:t>
            </a:r>
            <a:r>
              <a:rPr lang="en-US" altLang="zh-CN" sz="12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compression ratio </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a:t>
            </a:r>
            <a:r>
              <a:rPr lang="en-US" altLang="zh-CN" sz="12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CR</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 </a:t>
            </a:r>
            <a:r>
              <a:rPr lang="en-US" altLang="zh-CN" sz="12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 85 </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and predictions that </a:t>
            </a:r>
            <a:r>
              <a:rPr lang="en-US" altLang="zh-CN" sz="12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faithfully reproduce </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the statistics of the flow, except at the very smallest scales </a:t>
            </a:r>
            <a:r>
              <a:rPr lang="en-US" altLang="zh-CN" dirty="0"/>
              <a:t>Compared to the recent autoencoder network, training our framework is computationally much cheaper and the trained model significantly improves not only the compression ratio but also the accuracy of the reconstructed data.</a:t>
            </a:r>
            <a:endPar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endParaRPr lang="en-US" dirty="0"/>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11C0892E-318A-4C85-898D-32DA4C9F7F4B}" type="slidenum">
              <a:rPr lang="en-US" smtClean="0"/>
              <a:t>3</a:t>
            </a:fld>
            <a:endParaRPr lang="en-US"/>
          </a:p>
        </p:txBody>
      </p:sp>
    </p:spTree>
    <p:extLst>
      <p:ext uri="{BB962C8B-B14F-4D97-AF65-F5344CB8AC3E}">
        <p14:creationId xmlns:p14="http://schemas.microsoft.com/office/powerpoint/2010/main" val="502828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main difference between our framework and previous studies is that we incorporate the concept of vector quantization and generate a bottleneck representation in a discrete space. Furthermore, we infuse prior physics-informed knowledge of the data into the model to enhance the ability of model in respecting the small-scale characteristics of the turbulence which were not well-captured in previous works. A Vector-Quantized autoencoder encodes the input data in a discrete latent space and can effectively use the capacity of latent space by conserving important features of data that usually span many dimensions in data space (such as objects in images) and reducing entropy (putting less focus on noise). Compared to a conventional autoencoder, a Vector-Quantized Autoencoder has an additional Vector-Quantizer module. The encoder (E) serves as a non-linear function that maps input data (x) to a vector E(x). The quantizer module takes this vector and outputs an index (k) corresponding to the closest codeword in the codebook to this vector (</a:t>
            </a:r>
            <a:r>
              <a:rPr lang="en-US" altLang="zh-CN" dirty="0" err="1"/>
              <a:t>e_k</a:t>
            </a:r>
            <a:r>
              <a:rPr lang="en-US" altLang="zh-CN" dirty="0"/>
              <a:t>). the reconstruction loss trains both encoder and decoder parameters where the gradient of reconstruction error is back-propagated to the decoder first, and then directly passed to the output of the encoder using the straight-through gradient estimator.</a:t>
            </a:r>
            <a:endParaRPr lang="en-US" dirty="0"/>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11C0892E-318A-4C85-898D-32DA4C9F7F4B}" type="slidenum">
              <a:rPr lang="en-US" smtClean="0"/>
              <a:t>4</a:t>
            </a:fld>
            <a:endParaRPr lang="en-US"/>
          </a:p>
        </p:txBody>
      </p:sp>
    </p:spTree>
    <p:extLst>
      <p:ext uri="{BB962C8B-B14F-4D97-AF65-F5344CB8AC3E}">
        <p14:creationId xmlns:p14="http://schemas.microsoft.com/office/powerpoint/2010/main" val="1072867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As noted earlier, preserving small-scale properties of the turbulent flow was a challenge for prior compression models. It may be of interest to add appropriate constraints in order to capture these more faithfully. Given that our model will be trained on isotropic turbulence, the appropriate constraints for this kind of flow will be our main focus here. Let us consider the Cartesian components of the velocity gradient tensor, </a:t>
            </a:r>
            <a:r>
              <a:rPr lang="en-US" altLang="zh-CN" dirty="0" err="1"/>
              <a:t>Aij</a:t>
            </a:r>
            <a:r>
              <a:rPr lang="en-US" altLang="zh-CN" dirty="0"/>
              <a:t> = ∂</a:t>
            </a:r>
            <a:r>
              <a:rPr lang="en-US" altLang="zh-CN" dirty="0" err="1"/>
              <a:t>ui</a:t>
            </a:r>
            <a:r>
              <a:rPr lang="en-US" altLang="zh-CN" dirty="0"/>
              <a:t>/∂</a:t>
            </a:r>
            <a:r>
              <a:rPr lang="en-US" altLang="zh-CN" dirty="0" err="1"/>
              <a:t>xj</a:t>
            </a:r>
            <a:r>
              <a:rPr lang="en-US" altLang="zh-CN" dirty="0"/>
              <a:t> . The incompressibility of the flow implies that </a:t>
            </a:r>
            <a:r>
              <a:rPr lang="en-US" altLang="zh-CN" dirty="0" err="1"/>
              <a:t>Aii</a:t>
            </a:r>
            <a:r>
              <a:rPr lang="en-US" altLang="zh-CN" dirty="0"/>
              <a:t> = 0. Furthermore, “</a:t>
            </a:r>
            <a:r>
              <a:rPr lang="en-US" altLang="zh-CN" dirty="0" err="1"/>
              <a:t>Betchov</a:t>
            </a:r>
            <a:r>
              <a:rPr lang="en-US" altLang="zh-CN" dirty="0"/>
              <a:t> relations” [15] for an incompressible, statistically homogeneous turbulent flow are given here. where </a:t>
            </a:r>
            <a:r>
              <a:rPr lang="en-US" altLang="zh-CN" dirty="0" err="1"/>
              <a:t>Sij</a:t>
            </a:r>
            <a:r>
              <a:rPr lang="en-US" altLang="zh-CN" dirty="0"/>
              <a:t> is the strain-rate, </a:t>
            </a:r>
            <a:r>
              <a:rPr lang="en-US" altLang="zh-CN" dirty="0" err="1"/>
              <a:t>Rij</a:t>
            </a:r>
            <a:r>
              <a:rPr lang="en-US" altLang="zh-CN" dirty="0"/>
              <a:t> is the </a:t>
            </a:r>
            <a:r>
              <a:rPr lang="en-US" altLang="zh-CN" dirty="0" err="1"/>
              <a:t>rotationrate</a:t>
            </a:r>
            <a:r>
              <a:rPr lang="en-US" altLang="zh-CN" dirty="0"/>
              <a:t>, and </a:t>
            </a:r>
            <a:r>
              <a:rPr lang="en-US" altLang="zh-CN" dirty="0" err="1"/>
              <a:t>ωi</a:t>
            </a:r>
            <a:r>
              <a:rPr lang="en-US" altLang="zh-CN" dirty="0"/>
              <a:t> is the vorticity. The coefficient a is introduced in equation 6 to account for the differences in the statistics of the longitudinal and transverse components. For example, at the small-scales of isotropic turbulence, the variance of the transverse velocity gradients are twice the size of the longitudinal ones. We penalize the deviations in the Higher order constraints with mean absolute error (MAE), which is less sever than the MSE in the velocity gradient constraint, in order to put less focus on this term as it is a secondary objective. Finally adding these constraints as regularization terms to VQ-AE loss function gives the overall loss function.</a:t>
            </a:r>
            <a:endParaRPr lang="en-US" dirty="0"/>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11C0892E-318A-4C85-898D-32DA4C9F7F4B}" type="slidenum">
              <a:rPr lang="en-US" smtClean="0"/>
              <a:t>5</a:t>
            </a:fld>
            <a:endParaRPr lang="en-US"/>
          </a:p>
        </p:txBody>
      </p:sp>
    </p:spTree>
    <p:extLst>
      <p:ext uri="{BB962C8B-B14F-4D97-AF65-F5344CB8AC3E}">
        <p14:creationId xmlns:p14="http://schemas.microsoft.com/office/powerpoint/2010/main" val="38493681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We train our model using high-fidelity DNS data of a three-dimensional, statistically stationary, isotropic turbulent flow with Taylor-Reynolds number 90, solved on a cubic domain with 128 grid points in each direction. In our training data set we have 40 snapshots (as opposed to 3000 in the recent study of [8]) equally spaced in time. </a:t>
            </a:r>
            <a:r>
              <a:rPr lang="en-US" altLang="en-US"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We implemented this framework with </a:t>
            </a:r>
            <a:r>
              <a:rPr lang="en-US" altLang="en-US" sz="1200" b="1" kern="0" dirty="0" err="1">
                <a:solidFill>
                  <a:srgbClr val="000000"/>
                </a:solidFill>
                <a:latin typeface="Arial" panose="020B0604020202020204" pitchFamily="34" charset="0"/>
                <a:ea typeface="MS PGothic" panose="020B0600070205080204" pitchFamily="34" charset="-128"/>
                <a:cs typeface="Arial" panose="020B0604020202020204" pitchFamily="34" charset="0"/>
              </a:rPr>
              <a:t>PyTorch</a:t>
            </a:r>
            <a:r>
              <a:rPr lang="en-US" altLang="en-US"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 The training with one GPU was completed within approximately </a:t>
            </a:r>
            <a:r>
              <a:rPr lang="en-US" altLang="en-US" sz="12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8 hours</a:t>
            </a:r>
            <a:r>
              <a:rPr lang="en-US" altLang="en-US"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 and the maximum GPU memory consumed was around </a:t>
            </a:r>
            <a:r>
              <a:rPr lang="en-US" altLang="en-US" sz="12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5 GB. </a:t>
            </a:r>
            <a:endParaRPr lang="en-US" dirty="0"/>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11C0892E-318A-4C85-898D-32DA4C9F7F4B}" type="slidenum">
              <a:rPr lang="en-US" smtClean="0"/>
              <a:t>6</a:t>
            </a:fld>
            <a:endParaRPr lang="en-US"/>
          </a:p>
        </p:txBody>
      </p:sp>
    </p:spTree>
    <p:extLst>
      <p:ext uri="{BB962C8B-B14F-4D97-AF65-F5344CB8AC3E}">
        <p14:creationId xmlns:p14="http://schemas.microsoft.com/office/powerpoint/2010/main" val="1668106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The model is evaluated using statistical, comparison-based similarity and </a:t>
            </a:r>
            <a:r>
              <a:rPr lang="en-US" altLang="zh-CN" sz="12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physics-based metrics, for example </a:t>
            </a:r>
            <a:r>
              <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rPr>
              <a:t>PDFs of velocity gradient tensor and Turbulence kinetic energy spectra. </a:t>
            </a:r>
            <a:r>
              <a:rPr lang="en-US" altLang="zh-CN" sz="1200" dirty="0"/>
              <a:t>We test the performance of the trained framework on a variety of flows to determine how well the model can compress flows different from those used in the training. Specifically, we start with statistically stationary isotropic turbulence for training and test other flows such as decaying isotropic turbulence, and a Taylor-Green vortex flow.</a:t>
            </a:r>
            <a:endParaRPr lang="en-US" altLang="en-US" sz="10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endParaRPr lang="en-US" dirty="0"/>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11C0892E-318A-4C85-898D-32DA4C9F7F4B}" type="slidenum">
              <a:rPr lang="en-US" smtClean="0"/>
              <a:t>7</a:t>
            </a:fld>
            <a:endParaRPr lang="en-US"/>
          </a:p>
        </p:txBody>
      </p:sp>
    </p:spTree>
    <p:extLst>
      <p:ext uri="{BB962C8B-B14F-4D97-AF65-F5344CB8AC3E}">
        <p14:creationId xmlns:p14="http://schemas.microsoft.com/office/powerpoint/2010/main" val="7618488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We demonstrate our quantitative results with respect to the performance of the trained VQ-AE model on an unseen realization from statistically stationary isotropic, decaying isotropic, and Taylor-Green vortex turbulence flow.. The results of SF = 2, CR = 85 indicate t </a:t>
            </a:r>
            <a:r>
              <a:rPr lang="en-US" altLang="zh-CN" dirty="0" err="1"/>
              <a:t>Oour</a:t>
            </a:r>
            <a:r>
              <a:rPr lang="en-US" altLang="zh-CN" dirty="0"/>
              <a:t> model can capture up to third order statistics of the velocity components with reasonable accuracy while offering 85× compression, meaning an 85× increase in data transfer and 85× decrease in disk usage. Our model with SF = 4, CR = 683 captures most of the information content of the flow and may be employed for the situations where there is less interest in accurate representations of the smallest scales of the flow, i.e. flows with relatively little kinetic energy. Similarly, our model with SF = 8, CR = 5461 may be used when the main interest is in accurately representing the large scales of flow. Compared with the existing </a:t>
            </a:r>
            <a:r>
              <a:rPr lang="en-US" altLang="zh-CN" dirty="0" err="1"/>
              <a:t>workds</a:t>
            </a:r>
            <a:r>
              <a:rPr lang="en-US" altLang="zh-CN" dirty="0"/>
              <a:t>, our SF = 2 model improves both the MSE and MAE by an order of magnitude, and the MSSIM by 2%, while offering a CR = 85 which corresponds to more than a 30% enhancement in the compressive capabilities. Our results also demonstrate that loss of information occurs at smallest scales of flow, indicated by Higher-Order Constraints (HOC), and is enhanced as we increase CR.</a:t>
            </a:r>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11C0892E-318A-4C85-898D-32DA4C9F7F4B}" type="slidenum">
              <a:rPr lang="en-US" smtClean="0"/>
              <a:t>8</a:t>
            </a:fld>
            <a:endParaRPr lang="en-US"/>
          </a:p>
        </p:txBody>
      </p:sp>
    </p:spTree>
    <p:extLst>
      <p:ext uri="{BB962C8B-B14F-4D97-AF65-F5344CB8AC3E}">
        <p14:creationId xmlns:p14="http://schemas.microsoft.com/office/powerpoint/2010/main" val="17585537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We illustrate the qualitative results of velocity components and its probability density functions (PDFs) in Figure 2. We show original and reconstructed two dimensional snapshots of three velocity gradient components u, v, w from stationary isotropic, decaying isotropic, and Taylor-Green vortex turbulence flow respectively. The snapshot comparisons show that our model captures very well the instantaneous spatial structure of the flow. The PDF results show that the model accurately captures the statistical properties of the velocity field. Compared to the results of existing works, our model more accurately captures the tails of the PDFs with minor deviations in the far tails. </a:t>
            </a:r>
            <a:endParaRPr lang="en-US" dirty="0"/>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11C0892E-318A-4C85-898D-32DA4C9F7F4B}" type="slidenum">
              <a:rPr lang="en-US" smtClean="0"/>
              <a:t>9</a:t>
            </a:fld>
            <a:endParaRPr lang="en-US"/>
          </a:p>
        </p:txBody>
      </p:sp>
    </p:spTree>
    <p:extLst>
      <p:ext uri="{BB962C8B-B14F-4D97-AF65-F5344CB8AC3E}">
        <p14:creationId xmlns:p14="http://schemas.microsoft.com/office/powerpoint/2010/main" val="137839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42506" y="1507253"/>
            <a:ext cx="8276784" cy="1648357"/>
          </a:xfrm>
        </p:spPr>
        <p:txBody>
          <a:bodyPr/>
          <a:lstStyle>
            <a:lvl1pPr algn="ctr">
              <a:defRPr/>
            </a:lvl1pPr>
          </a:lstStyle>
          <a:p>
            <a:r>
              <a:rPr lang="en-US"/>
              <a:t>Click to Edit</a:t>
            </a:r>
          </a:p>
        </p:txBody>
      </p:sp>
      <p:sp>
        <p:nvSpPr>
          <p:cNvPr id="3" name="Subtitle 2"/>
          <p:cNvSpPr>
            <a:spLocks noGrp="1"/>
          </p:cNvSpPr>
          <p:nvPr>
            <p:ph type="subTitle" idx="1"/>
          </p:nvPr>
        </p:nvSpPr>
        <p:spPr>
          <a:xfrm>
            <a:off x="542506" y="3245404"/>
            <a:ext cx="8276784" cy="891524"/>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4069428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7366323A-1E26-BB4C-8DB6-AFE17AEB39A4}" type="slidenum">
              <a:rPr lang="en-US" smtClean="0"/>
              <a:t>‹#›</a:t>
            </a:fld>
            <a:endParaRPr lang="en-US"/>
          </a:p>
        </p:txBody>
      </p:sp>
    </p:spTree>
    <p:extLst>
      <p:ext uri="{BB962C8B-B14F-4D97-AF65-F5344CB8AC3E}">
        <p14:creationId xmlns:p14="http://schemas.microsoft.com/office/powerpoint/2010/main" val="2969887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7366323A-1E26-BB4C-8DB6-AFE17AEB39A4}" type="slidenum">
              <a:rPr lang="en-US" smtClean="0"/>
              <a:t>‹#›</a:t>
            </a:fld>
            <a:endParaRPr lang="en-US"/>
          </a:p>
        </p:txBody>
      </p:sp>
    </p:spTree>
    <p:extLst>
      <p:ext uri="{BB962C8B-B14F-4D97-AF65-F5344CB8AC3E}">
        <p14:creationId xmlns:p14="http://schemas.microsoft.com/office/powerpoint/2010/main" val="13588477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7366323A-1E26-BB4C-8DB6-AFE17AEB39A4}" type="slidenum">
              <a:rPr lang="en-US" smtClean="0"/>
              <a:t>‹#›</a:t>
            </a:fld>
            <a:endParaRPr lang="en-US"/>
          </a:p>
        </p:txBody>
      </p:sp>
    </p:spTree>
    <p:extLst>
      <p:ext uri="{BB962C8B-B14F-4D97-AF65-F5344CB8AC3E}">
        <p14:creationId xmlns:p14="http://schemas.microsoft.com/office/powerpoint/2010/main" val="2560491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7366323A-1E26-BB4C-8DB6-AFE17AEB39A4}" type="slidenum">
              <a:rPr lang="en-US" smtClean="0"/>
              <a:t>‹#›</a:t>
            </a:fld>
            <a:endParaRPr lang="en-US"/>
          </a:p>
        </p:txBody>
      </p:sp>
    </p:spTree>
    <p:extLst>
      <p:ext uri="{BB962C8B-B14F-4D97-AF65-F5344CB8AC3E}">
        <p14:creationId xmlns:p14="http://schemas.microsoft.com/office/powerpoint/2010/main" val="1404081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7366323A-1E26-BB4C-8DB6-AFE17AEB39A4}" type="slidenum">
              <a:rPr lang="en-US" smtClean="0"/>
              <a:t>‹#›</a:t>
            </a:fld>
            <a:endParaRPr lang="en-US"/>
          </a:p>
        </p:txBody>
      </p:sp>
    </p:spTree>
    <p:extLst>
      <p:ext uri="{BB962C8B-B14F-4D97-AF65-F5344CB8AC3E}">
        <p14:creationId xmlns:p14="http://schemas.microsoft.com/office/powerpoint/2010/main" val="2737244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7366323A-1E26-BB4C-8DB6-AFE17AEB39A4}" type="slidenum">
              <a:rPr lang="en-US" smtClean="0"/>
              <a:t>‹#›</a:t>
            </a:fld>
            <a:endParaRPr lang="en-US"/>
          </a:p>
        </p:txBody>
      </p:sp>
    </p:spTree>
    <p:extLst>
      <p:ext uri="{BB962C8B-B14F-4D97-AF65-F5344CB8AC3E}">
        <p14:creationId xmlns:p14="http://schemas.microsoft.com/office/powerpoint/2010/main" val="3712065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7366323A-1E26-BB4C-8DB6-AFE17AEB39A4}" type="slidenum">
              <a:rPr lang="en-US" smtClean="0"/>
              <a:t>‹#›</a:t>
            </a:fld>
            <a:endParaRPr lang="en-US"/>
          </a:p>
        </p:txBody>
      </p:sp>
    </p:spTree>
    <p:extLst>
      <p:ext uri="{BB962C8B-B14F-4D97-AF65-F5344CB8AC3E}">
        <p14:creationId xmlns:p14="http://schemas.microsoft.com/office/powerpoint/2010/main" val="7386805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7366323A-1E26-BB4C-8DB6-AFE17AEB39A4}" type="slidenum">
              <a:rPr lang="en-US" smtClean="0"/>
              <a:t>‹#›</a:t>
            </a:fld>
            <a:endParaRPr lang="en-US"/>
          </a:p>
        </p:txBody>
      </p:sp>
    </p:spTree>
    <p:extLst>
      <p:ext uri="{BB962C8B-B14F-4D97-AF65-F5344CB8AC3E}">
        <p14:creationId xmlns:p14="http://schemas.microsoft.com/office/powerpoint/2010/main" val="1759074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7366323A-1E26-BB4C-8DB6-AFE17AEB39A4}" type="slidenum">
              <a:rPr lang="en-US" smtClean="0"/>
              <a:t>‹#›</a:t>
            </a:fld>
            <a:endParaRPr lang="en-US"/>
          </a:p>
        </p:txBody>
      </p:sp>
    </p:spTree>
    <p:extLst>
      <p:ext uri="{BB962C8B-B14F-4D97-AF65-F5344CB8AC3E}">
        <p14:creationId xmlns:p14="http://schemas.microsoft.com/office/powerpoint/2010/main" val="1235597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7366323A-1E26-BB4C-8DB6-AFE17AEB39A4}" type="slidenum">
              <a:rPr lang="en-US" smtClean="0"/>
              <a:t>‹#›</a:t>
            </a:fld>
            <a:endParaRPr lang="en-US"/>
          </a:p>
        </p:txBody>
      </p:sp>
    </p:spTree>
    <p:extLst>
      <p:ext uri="{BB962C8B-B14F-4D97-AF65-F5344CB8AC3E}">
        <p14:creationId xmlns:p14="http://schemas.microsoft.com/office/powerpoint/2010/main" val="36022272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85489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457200" rtl="0" eaLnBrk="1" latinLnBrk="0" hangingPunct="1">
        <a:spcBef>
          <a:spcPct val="0"/>
        </a:spcBef>
        <a:buNone/>
        <a:defRPr sz="4400" kern="1200">
          <a:solidFill>
            <a:srgbClr val="16234A"/>
          </a:solidFill>
          <a:latin typeface="Helvetica"/>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1">
              <a:lumMod val="50000"/>
            </a:schemeClr>
          </a:solidFill>
          <a:latin typeface=""/>
          <a:ea typeface="+mn-ea"/>
          <a:cs typeface="+mn-cs"/>
        </a:defRPr>
      </a:lvl1pPr>
      <a:lvl2pPr marL="742950" indent="-285750" algn="l" defTabSz="457200" rtl="0" eaLnBrk="1" latinLnBrk="0" hangingPunct="1">
        <a:spcBef>
          <a:spcPct val="20000"/>
        </a:spcBef>
        <a:buFont typeface="Arial"/>
        <a:buChar char="–"/>
        <a:defRPr sz="3200" kern="1200">
          <a:solidFill>
            <a:schemeClr val="bg1">
              <a:lumMod val="50000"/>
            </a:schemeClr>
          </a:solidFill>
          <a:latin typeface=""/>
          <a:ea typeface="+mn-ea"/>
          <a:cs typeface="+mn-cs"/>
        </a:defRPr>
      </a:lvl2pPr>
      <a:lvl3pPr marL="1143000" indent="-228600" algn="l" defTabSz="457200" rtl="0" eaLnBrk="1" latinLnBrk="0" hangingPunct="1">
        <a:spcBef>
          <a:spcPct val="20000"/>
        </a:spcBef>
        <a:buFont typeface="Arial"/>
        <a:buChar char="•"/>
        <a:defRPr sz="3200" kern="1200">
          <a:solidFill>
            <a:schemeClr val="bg1">
              <a:lumMod val="50000"/>
            </a:schemeClr>
          </a:solidFill>
          <a:latin typeface=""/>
          <a:ea typeface="+mn-ea"/>
          <a:cs typeface="+mn-cs"/>
        </a:defRPr>
      </a:lvl3pPr>
      <a:lvl4pPr marL="1600200" indent="-228600" algn="l" defTabSz="457200" rtl="0" eaLnBrk="1" latinLnBrk="0" hangingPunct="1">
        <a:spcBef>
          <a:spcPct val="20000"/>
        </a:spcBef>
        <a:buFont typeface="Arial"/>
        <a:buChar char="–"/>
        <a:defRPr sz="3200" kern="1200">
          <a:solidFill>
            <a:schemeClr val="bg1">
              <a:lumMod val="50000"/>
            </a:schemeClr>
          </a:solidFill>
          <a:latin typeface=""/>
          <a:ea typeface="+mn-ea"/>
          <a:cs typeface="+mn-cs"/>
        </a:defRPr>
      </a:lvl4pPr>
      <a:lvl5pPr marL="2057400" indent="-228600" algn="l" defTabSz="457200" rtl="0" eaLnBrk="1" latinLnBrk="0" hangingPunct="1">
        <a:spcBef>
          <a:spcPct val="20000"/>
        </a:spcBef>
        <a:buFont typeface="Arial"/>
        <a:buChar char="»"/>
        <a:defRPr sz="3200" kern="1200">
          <a:solidFill>
            <a:schemeClr val="bg1">
              <a:lumMod val="50000"/>
            </a:schemeClr>
          </a:solidFill>
          <a:latin typeface=""/>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2.png"/><Relationship Id="rId2" Type="http://schemas.microsoft.com/office/2007/relationships/media" Target="../media/media10.m4a"/><Relationship Id="rId1" Type="http://schemas.openxmlformats.org/officeDocument/2006/relationships/tags" Target="../tags/tag9.xml"/><Relationship Id="rId6" Type="http://schemas.openxmlformats.org/officeDocument/2006/relationships/image" Target="../media/image12.png"/><Relationship Id="rId5" Type="http://schemas.openxmlformats.org/officeDocument/2006/relationships/notesSlide" Target="../notesSlides/notesSlide10.xml"/><Relationship Id="rId4"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10.xml"/><Relationship Id="rId6" Type="http://schemas.openxmlformats.org/officeDocument/2006/relationships/image" Target="../media/image2.png"/><Relationship Id="rId5" Type="http://schemas.openxmlformats.org/officeDocument/2006/relationships/notesSlide" Target="../notesSlides/notesSlide1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3.xml"/><Relationship Id="rId4"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media4.m4a"/><Relationship Id="rId7" Type="http://schemas.openxmlformats.org/officeDocument/2006/relationships/image" Target="../media/image4.jpg"/><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notesSlide" Target="../notesSlides/notesSlide4.xml"/><Relationship Id="rId10" Type="http://schemas.openxmlformats.org/officeDocument/2006/relationships/image" Target="../media/image2.png"/><Relationship Id="rId4" Type="http://schemas.openxmlformats.org/officeDocument/2006/relationships/slideLayout" Target="../slideLayouts/slideLayout1.xml"/><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5.m4a"/><Relationship Id="rId7" Type="http://schemas.openxmlformats.org/officeDocument/2006/relationships/image" Target="../media/image8.png"/><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7.png"/><Relationship Id="rId5" Type="http://schemas.openxmlformats.org/officeDocument/2006/relationships/notesSlide" Target="../notesSlides/notesSlide5.xml"/><Relationship Id="rId4" Type="http://schemas.openxmlformats.org/officeDocument/2006/relationships/slideLayout" Target="../slideLayouts/slideLayout1.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2.png"/><Relationship Id="rId5" Type="http://schemas.openxmlformats.org/officeDocument/2006/relationships/notesSlide" Target="../notesSlides/notesSlide6.xml"/><Relationship Id="rId4"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2.png"/><Relationship Id="rId5" Type="http://schemas.openxmlformats.org/officeDocument/2006/relationships/notesSlide" Target="../notesSlides/notesSlide7.xml"/><Relationship Id="rId4"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2.png"/><Relationship Id="rId2" Type="http://schemas.microsoft.com/office/2007/relationships/media" Target="../media/media8.m4a"/><Relationship Id="rId1" Type="http://schemas.openxmlformats.org/officeDocument/2006/relationships/tags" Target="../tags/tag7.xml"/><Relationship Id="rId6" Type="http://schemas.openxmlformats.org/officeDocument/2006/relationships/image" Target="../media/image10.png"/><Relationship Id="rId5" Type="http://schemas.openxmlformats.org/officeDocument/2006/relationships/notesSlide" Target="../notesSlides/notesSlide8.xml"/><Relationship Id="rId4"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2.png"/><Relationship Id="rId2" Type="http://schemas.microsoft.com/office/2007/relationships/media" Target="../media/media9.m4a"/><Relationship Id="rId1" Type="http://schemas.openxmlformats.org/officeDocument/2006/relationships/tags" Target="../tags/tag8.xml"/><Relationship Id="rId6" Type="http://schemas.openxmlformats.org/officeDocument/2006/relationships/image" Target="../media/image11.png"/><Relationship Id="rId5" Type="http://schemas.openxmlformats.org/officeDocument/2006/relationships/notesSlide" Target="../notesSlides/notesSlide9.xml"/><Relationship Id="rId4"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0541" y="930841"/>
            <a:ext cx="8883459" cy="1195137"/>
          </a:xfrm>
        </p:spPr>
        <p:txBody>
          <a:bodyPr>
            <a:normAutofit/>
          </a:bodyPr>
          <a:lstStyle/>
          <a:p>
            <a:r>
              <a:rPr lang="en-US" sz="3600" b="1" dirty="0">
                <a:solidFill>
                  <a:prstClr val="black"/>
                </a:solidFill>
                <a:latin typeface="Arial" panose="020B0604020202020204" pitchFamily="34" charset="0"/>
                <a:cs typeface="Arial" panose="020B0604020202020204" pitchFamily="34" charset="0"/>
              </a:rPr>
              <a:t>A Physics-Informed Vector Quantized Autoencoder for Data Compression</a:t>
            </a:r>
            <a:br>
              <a:rPr lang="en-US" sz="3600" b="1" dirty="0">
                <a:solidFill>
                  <a:prstClr val="black"/>
                </a:solidFill>
                <a:latin typeface="Arial" panose="020B0604020202020204" pitchFamily="34" charset="0"/>
                <a:cs typeface="Arial" panose="020B0604020202020204" pitchFamily="34" charset="0"/>
              </a:rPr>
            </a:br>
            <a:r>
              <a:rPr lang="en-US" sz="3600" b="1" dirty="0">
                <a:solidFill>
                  <a:prstClr val="black"/>
                </a:solidFill>
                <a:latin typeface="Arial" panose="020B0604020202020204" pitchFamily="34" charset="0"/>
                <a:cs typeface="Arial" panose="020B0604020202020204" pitchFamily="34" charset="0"/>
              </a:rPr>
              <a:t>of Turbulent Flow</a:t>
            </a:r>
            <a:endParaRPr lang="en-US"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433608" y="3080982"/>
            <a:ext cx="8276784" cy="2580983"/>
          </a:xfrm>
        </p:spPr>
        <p:txBody>
          <a:bodyPr>
            <a:normAutofit fontScale="85000" lnSpcReduction="20000"/>
          </a:bodyPr>
          <a:lstStyle/>
          <a:p>
            <a:pPr defTabSz="914400" fontAlgn="base">
              <a:lnSpc>
                <a:spcPct val="120000"/>
              </a:lnSpc>
              <a:spcBef>
                <a:spcPct val="18000"/>
              </a:spcBef>
              <a:spcAft>
                <a:spcPct val="0"/>
              </a:spcAft>
            </a:pPr>
            <a:r>
              <a:rPr lang="it-IT" sz="2100" b="0" i="0" dirty="0">
                <a:solidFill>
                  <a:schemeClr val="tx1"/>
                </a:solidFill>
                <a:effectLst/>
                <a:latin typeface="Arial" panose="020B0604020202020204" pitchFamily="34" charset="0"/>
                <a:cs typeface="Arial" panose="020B0604020202020204" pitchFamily="34" charset="0"/>
              </a:rPr>
              <a:t>Mohammadreza Momenifar</a:t>
            </a:r>
          </a:p>
          <a:p>
            <a:pPr defTabSz="914400" fontAlgn="base">
              <a:lnSpc>
                <a:spcPct val="120000"/>
              </a:lnSpc>
              <a:spcBef>
                <a:spcPct val="18000"/>
              </a:spcBef>
              <a:spcAft>
                <a:spcPct val="0"/>
              </a:spcAft>
            </a:pPr>
            <a:r>
              <a:rPr lang="it-IT" sz="2100" b="0" i="0" dirty="0">
                <a:solidFill>
                  <a:schemeClr val="tx1"/>
                </a:solidFill>
                <a:effectLst/>
                <a:latin typeface="Arial" panose="020B0604020202020204" pitchFamily="34" charset="0"/>
                <a:cs typeface="Arial" panose="020B0604020202020204" pitchFamily="34" charset="0"/>
              </a:rPr>
              <a:t>E</a:t>
            </a:r>
            <a:r>
              <a:rPr lang="en-US" altLang="zh-CN" sz="2100" b="0" i="0" dirty="0" err="1">
                <a:solidFill>
                  <a:schemeClr val="tx1"/>
                </a:solidFill>
                <a:effectLst/>
                <a:latin typeface="Arial" panose="020B0604020202020204" pitchFamily="34" charset="0"/>
                <a:cs typeface="Arial" panose="020B0604020202020204" pitchFamily="34" charset="0"/>
              </a:rPr>
              <a:t>nmao</a:t>
            </a:r>
            <a:r>
              <a:rPr lang="it-IT" sz="2100" b="0" i="0" dirty="0">
                <a:solidFill>
                  <a:schemeClr val="tx1"/>
                </a:solidFill>
                <a:effectLst/>
                <a:latin typeface="Arial" panose="020B0604020202020204" pitchFamily="34" charset="0"/>
                <a:cs typeface="Arial" panose="020B0604020202020204" pitchFamily="34" charset="0"/>
              </a:rPr>
              <a:t> Diao</a:t>
            </a:r>
          </a:p>
          <a:p>
            <a:pPr defTabSz="914400" fontAlgn="base">
              <a:lnSpc>
                <a:spcPct val="120000"/>
              </a:lnSpc>
              <a:spcBef>
                <a:spcPct val="18000"/>
              </a:spcBef>
              <a:spcAft>
                <a:spcPct val="0"/>
              </a:spcAft>
            </a:pPr>
            <a:r>
              <a:rPr lang="it-IT" sz="2100" b="0" i="0" dirty="0">
                <a:solidFill>
                  <a:schemeClr val="tx1"/>
                </a:solidFill>
                <a:effectLst/>
                <a:latin typeface="Arial" panose="020B0604020202020204" pitchFamily="34" charset="0"/>
                <a:cs typeface="Arial" panose="020B0604020202020204" pitchFamily="34" charset="0"/>
              </a:rPr>
              <a:t> Vahid Tarokh</a:t>
            </a:r>
          </a:p>
          <a:p>
            <a:pPr defTabSz="914400" fontAlgn="base">
              <a:lnSpc>
                <a:spcPct val="120000"/>
              </a:lnSpc>
              <a:spcBef>
                <a:spcPct val="18000"/>
              </a:spcBef>
              <a:spcAft>
                <a:spcPct val="0"/>
              </a:spcAft>
            </a:pPr>
            <a:r>
              <a:rPr lang="it-IT" sz="2100" b="0" i="0" dirty="0">
                <a:solidFill>
                  <a:schemeClr val="tx1"/>
                </a:solidFill>
                <a:effectLst/>
                <a:latin typeface="Arial" panose="020B0604020202020204" pitchFamily="34" charset="0"/>
                <a:cs typeface="Arial" panose="020B0604020202020204" pitchFamily="34" charset="0"/>
              </a:rPr>
              <a:t>Andrew Bragg</a:t>
            </a:r>
          </a:p>
          <a:p>
            <a:pPr defTabSz="914400" fontAlgn="base">
              <a:lnSpc>
                <a:spcPct val="120000"/>
              </a:lnSpc>
              <a:spcBef>
                <a:spcPct val="18000"/>
              </a:spcBef>
              <a:spcAft>
                <a:spcPct val="0"/>
              </a:spcAft>
            </a:pPr>
            <a:endParaRPr lang="it-IT" sz="2100" b="0" i="0" dirty="0">
              <a:solidFill>
                <a:schemeClr val="tx1"/>
              </a:solidFill>
              <a:effectLst/>
              <a:latin typeface="Arial" panose="020B0604020202020204" pitchFamily="34" charset="0"/>
              <a:cs typeface="Arial" panose="020B0604020202020204" pitchFamily="34" charset="0"/>
            </a:endParaRPr>
          </a:p>
          <a:p>
            <a:pPr defTabSz="914400" fontAlgn="base">
              <a:lnSpc>
                <a:spcPct val="120000"/>
              </a:lnSpc>
              <a:spcBef>
                <a:spcPct val="18000"/>
              </a:spcBef>
              <a:spcAft>
                <a:spcPct val="0"/>
              </a:spcAft>
            </a:pPr>
            <a:r>
              <a:rPr lang="it-IT" altLang="zh-CN" sz="2100" b="1" dirty="0">
                <a:solidFill>
                  <a:schemeClr val="tx1"/>
                </a:solidFill>
                <a:latin typeface="Arial" panose="020B0604020202020204" pitchFamily="34" charset="0"/>
                <a:ea typeface="SimSun" panose="02010600030101010101" pitchFamily="2" charset="-122"/>
                <a:cs typeface="Arial" panose="020B0604020202020204" pitchFamily="34" charset="0"/>
              </a:rPr>
              <a:t>Pratt School of Engineering</a:t>
            </a:r>
          </a:p>
          <a:p>
            <a:pPr defTabSz="914400" fontAlgn="base">
              <a:lnSpc>
                <a:spcPct val="120000"/>
              </a:lnSpc>
              <a:spcBef>
                <a:spcPct val="18000"/>
              </a:spcBef>
              <a:spcAft>
                <a:spcPct val="0"/>
              </a:spcAft>
            </a:pPr>
            <a:r>
              <a:rPr lang="it-IT" altLang="zh-CN" sz="2100" b="1" dirty="0">
                <a:solidFill>
                  <a:schemeClr val="tx1"/>
                </a:solidFill>
                <a:latin typeface="Arial" panose="020B0604020202020204" pitchFamily="34" charset="0"/>
                <a:ea typeface="SimSun" panose="02010600030101010101" pitchFamily="2" charset="-122"/>
                <a:cs typeface="Arial" panose="020B0604020202020204" pitchFamily="34" charset="0"/>
              </a:rPr>
              <a:t> Duke University</a:t>
            </a:r>
            <a:endParaRPr lang="zh-CN" altLang="en-US" sz="2800" b="1" dirty="0">
              <a:solidFill>
                <a:schemeClr val="tx1"/>
              </a:solidFill>
              <a:latin typeface="Arial" panose="020B0604020202020204" pitchFamily="34" charset="0"/>
              <a:ea typeface="SimSun" panose="02010600030101010101" pitchFamily="2" charset="-122"/>
              <a:cs typeface="Arial" panose="020B0604020202020204" pitchFamily="34" charset="0"/>
            </a:endParaRPr>
          </a:p>
        </p:txBody>
      </p:sp>
      <p:sp>
        <p:nvSpPr>
          <p:cNvPr id="6" name="TextBox 5">
            <a:extLst>
              <a:ext uri="{FF2B5EF4-FFF2-40B4-BE49-F238E27FC236}">
                <a16:creationId xmlns:a16="http://schemas.microsoft.com/office/drawing/2014/main" id="{EFCAEC73-F285-4CDD-ADF2-5723C145ED61}"/>
              </a:ext>
            </a:extLst>
          </p:cNvPr>
          <p:cNvSpPr txBox="1"/>
          <p:nvPr/>
        </p:nvSpPr>
        <p:spPr>
          <a:xfrm>
            <a:off x="8699384" y="6149130"/>
            <a:ext cx="44461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1</a:t>
            </a:r>
          </a:p>
        </p:txBody>
      </p:sp>
      <p:pic>
        <p:nvPicPr>
          <p:cNvPr id="7" name="音频 6">
            <a:hlinkClick r:id="" action="ppaction://media"/>
            <a:extLst>
              <a:ext uri="{FF2B5EF4-FFF2-40B4-BE49-F238E27FC236}">
                <a16:creationId xmlns:a16="http://schemas.microsoft.com/office/drawing/2014/main" id="{BA3788C6-D1B4-4543-BD05-8ACB4DD6AC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561356087"/>
      </p:ext>
    </p:extLst>
  </p:cSld>
  <p:clrMapOvr>
    <a:masterClrMapping/>
  </p:clrMapOvr>
  <mc:AlternateContent xmlns:mc="http://schemas.openxmlformats.org/markup-compatibility/2006">
    <mc:Choice xmlns:p14="http://schemas.microsoft.com/office/powerpoint/2010/main" Requires="p14">
      <p:transition spd="slow" p14:dur="2000" advTm="12671"/>
    </mc:Choice>
    <mc:Fallback>
      <p:transition spd="slow" advTm="12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par>
              <p:cTn id="7"/>
            </p:par>
            <p:audio isNarration="1">
              <p:cMediaNode vol="80000" showWhenStopped="0">
                <p:cTn id="8"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5B5AE3FA-B07A-4A33-A1CD-8583BDF3C3C9}"/>
              </a:ext>
            </a:extLst>
          </p:cNvPr>
          <p:cNvPicPr>
            <a:picLocks noChangeAspect="1"/>
          </p:cNvPicPr>
          <p:nvPr/>
        </p:nvPicPr>
        <p:blipFill>
          <a:blip r:embed="rId6"/>
          <a:stretch>
            <a:fillRect/>
          </a:stretch>
        </p:blipFill>
        <p:spPr>
          <a:xfrm>
            <a:off x="647700" y="936625"/>
            <a:ext cx="7848600" cy="4611769"/>
          </a:xfrm>
          <a:prstGeom prst="rect">
            <a:avLst/>
          </a:prstGeom>
        </p:spPr>
      </p:pic>
      <p:sp>
        <p:nvSpPr>
          <p:cNvPr id="4" name="TextBox 3"/>
          <p:cNvSpPr txBox="1"/>
          <p:nvPr/>
        </p:nvSpPr>
        <p:spPr>
          <a:xfrm>
            <a:off x="8699384" y="6149130"/>
            <a:ext cx="44461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8</a:t>
            </a:r>
          </a:p>
        </p:txBody>
      </p:sp>
      <p:sp>
        <p:nvSpPr>
          <p:cNvPr id="9" name="Rectangle 3">
            <a:extLst>
              <a:ext uri="{FF2B5EF4-FFF2-40B4-BE49-F238E27FC236}">
                <a16:creationId xmlns:a16="http://schemas.microsoft.com/office/drawing/2014/main" id="{75975BAA-45E1-4588-B233-A2250B2A1123}"/>
              </a:ext>
            </a:extLst>
          </p:cNvPr>
          <p:cNvSpPr txBox="1">
            <a:spLocks noChangeArrowheads="1"/>
          </p:cNvSpPr>
          <p:nvPr/>
        </p:nvSpPr>
        <p:spPr>
          <a:xfrm>
            <a:off x="102765" y="8268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p:txBody>
      </p:sp>
      <p:sp>
        <p:nvSpPr>
          <p:cNvPr id="6" name="Rectangle 3">
            <a:extLst>
              <a:ext uri="{FF2B5EF4-FFF2-40B4-BE49-F238E27FC236}">
                <a16:creationId xmlns:a16="http://schemas.microsoft.com/office/drawing/2014/main" id="{75975BAA-45E1-4588-B233-A2250B2A1123}"/>
              </a:ext>
            </a:extLst>
          </p:cNvPr>
          <p:cNvSpPr txBox="1">
            <a:spLocks noChangeArrowheads="1"/>
          </p:cNvSpPr>
          <p:nvPr/>
        </p:nvSpPr>
        <p:spPr>
          <a:xfrm>
            <a:off x="255165" y="9792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p:txBody>
      </p:sp>
      <p:sp>
        <p:nvSpPr>
          <p:cNvPr id="2" name="文本框 1">
            <a:extLst>
              <a:ext uri="{FF2B5EF4-FFF2-40B4-BE49-F238E27FC236}">
                <a16:creationId xmlns:a16="http://schemas.microsoft.com/office/drawing/2014/main" id="{E59F15FC-DF8E-469B-A0E4-E2DF7817CD68}"/>
              </a:ext>
            </a:extLst>
          </p:cNvPr>
          <p:cNvSpPr txBox="1"/>
          <p:nvPr/>
        </p:nvSpPr>
        <p:spPr>
          <a:xfrm>
            <a:off x="102765" y="5575142"/>
            <a:ext cx="8938470" cy="923330"/>
          </a:xfrm>
          <a:prstGeom prst="rect">
            <a:avLst/>
          </a:prstGeom>
          <a:noFill/>
        </p:spPr>
        <p:txBody>
          <a:bodyPr wrap="square" rtlCol="0">
            <a:spAutoFit/>
          </a:bodyPr>
          <a:lstStyle/>
          <a:p>
            <a:r>
              <a:rPr lang="en-US" altLang="en-US" sz="1800" b="1" kern="0" dirty="0">
                <a:solidFill>
                  <a:srgbClr val="000000"/>
                </a:solidFill>
                <a:latin typeface="Arial" panose="020B0604020202020204" pitchFamily="34" charset="0"/>
                <a:cs typeface="Arial" panose="020B0604020202020204" pitchFamily="34" charset="0"/>
              </a:rPr>
              <a:t>Figure 2</a:t>
            </a:r>
            <a:r>
              <a:rPr lang="en-US" altLang="en-US" sz="1800" kern="0" dirty="0">
                <a:solidFill>
                  <a:srgbClr val="000000"/>
                </a:solidFill>
                <a:latin typeface="Arial" panose="020B0604020202020204" pitchFamily="34" charset="0"/>
                <a:cs typeface="Arial" panose="020B0604020202020204" pitchFamily="34" charset="0"/>
              </a:rPr>
              <a:t>. </a:t>
            </a:r>
            <a:r>
              <a:rPr lang="en-US" altLang="zh-CN" sz="1800" i="0" dirty="0">
                <a:effectLst/>
                <a:latin typeface="Arial" panose="020B0604020202020204" pitchFamily="34" charset="0"/>
                <a:cs typeface="Arial" panose="020B0604020202020204" pitchFamily="34" charset="0"/>
              </a:rPr>
              <a:t>(a) with and (b) without regularizations for PDFs of normalized longitudinal</a:t>
            </a:r>
          </a:p>
          <a:p>
            <a:r>
              <a:rPr lang="en-US" altLang="zh-CN" sz="1800" i="0" dirty="0">
                <a:effectLst/>
                <a:latin typeface="Arial" panose="020B0604020202020204" pitchFamily="34" charset="0"/>
                <a:cs typeface="Arial" panose="020B0604020202020204" pitchFamily="34" charset="0"/>
              </a:rPr>
              <a:t>(left), transverse (middle) components of velocity gradient tensor A, and Turbulence</a:t>
            </a:r>
          </a:p>
          <a:p>
            <a:r>
              <a:rPr lang="en-US" altLang="zh-CN" sz="1800" i="0" dirty="0">
                <a:effectLst/>
                <a:latin typeface="Arial" panose="020B0604020202020204" pitchFamily="34" charset="0"/>
                <a:cs typeface="Arial" panose="020B0604020202020204" pitchFamily="34" charset="0"/>
              </a:rPr>
              <a:t>Kinetic Energy spectra (right) of stationary isotropic turbulence flow</a:t>
            </a:r>
            <a:endParaRPr lang="zh-CN" altLang="en-US" dirty="0">
              <a:latin typeface="Arial" panose="020B0604020202020204" pitchFamily="34" charset="0"/>
              <a:cs typeface="Arial" panose="020B0604020202020204" pitchFamily="34" charset="0"/>
            </a:endParaRPr>
          </a:p>
        </p:txBody>
      </p:sp>
      <p:sp>
        <p:nvSpPr>
          <p:cNvPr id="11" name="Rectangle 2">
            <a:extLst>
              <a:ext uri="{FF2B5EF4-FFF2-40B4-BE49-F238E27FC236}">
                <a16:creationId xmlns:a16="http://schemas.microsoft.com/office/drawing/2014/main" id="{AF4AC68F-6ED3-4DE5-8EAF-2783275C3966}"/>
              </a:ext>
            </a:extLst>
          </p:cNvPr>
          <p:cNvSpPr txBox="1">
            <a:spLocks noChangeArrowheads="1"/>
          </p:cNvSpPr>
          <p:nvPr/>
        </p:nvSpPr>
        <p:spPr bwMode="auto">
          <a:xfrm>
            <a:off x="228600" y="152400"/>
            <a:ext cx="7848600"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lgn="l" rtl="0" eaLnBrk="0" fontAlgn="base" hangingPunct="0">
              <a:spcBef>
                <a:spcPct val="0"/>
              </a:spcBef>
              <a:spcAft>
                <a:spcPct val="0"/>
              </a:spcAft>
              <a:defRPr sz="3200" b="1">
                <a:solidFill>
                  <a:srgbClr val="113C9B"/>
                </a:solidFill>
                <a:latin typeface="+mj-lt"/>
                <a:ea typeface="MS PGothic" panose="020B0600070205080204" pitchFamily="34" charset="-128"/>
                <a:cs typeface="ＭＳ Ｐゴシック" charset="-128"/>
              </a:defRPr>
            </a:lvl1pPr>
            <a:lvl2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2pPr>
            <a:lvl3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3pPr>
            <a:lvl4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4pPr>
            <a:lvl5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lvl="0" defTabSz="914400"/>
            <a:r>
              <a:rPr lang="en-US" altLang="en-US" kern="0" dirty="0">
                <a:latin typeface="Arial"/>
              </a:rPr>
              <a:t>Experimental Results</a:t>
            </a:r>
          </a:p>
        </p:txBody>
      </p:sp>
      <p:pic>
        <p:nvPicPr>
          <p:cNvPr id="8" name="音频 7">
            <a:hlinkClick r:id="" action="ppaction://media"/>
            <a:extLst>
              <a:ext uri="{FF2B5EF4-FFF2-40B4-BE49-F238E27FC236}">
                <a16:creationId xmlns:a16="http://schemas.microsoft.com/office/drawing/2014/main" id="{6111719A-1643-4FBB-B666-CE767C4EE7A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2121729702"/>
      </p:ext>
    </p:extLst>
  </p:cSld>
  <p:clrMapOvr>
    <a:masterClrMapping/>
  </p:clrMapOvr>
  <mc:AlternateContent xmlns:mc="http://schemas.openxmlformats.org/markup-compatibility/2006">
    <mc:Choice xmlns:p14="http://schemas.microsoft.com/office/powerpoint/2010/main" Requires="p14">
      <p:transition spd="slow" p14:dur="2000" advTm="79491"/>
    </mc:Choice>
    <mc:Fallback>
      <p:transition spd="slow" advTm="79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228600" y="152400"/>
            <a:ext cx="7848600"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lgn="l" rtl="0" eaLnBrk="0" fontAlgn="base" hangingPunct="0">
              <a:spcBef>
                <a:spcPct val="0"/>
              </a:spcBef>
              <a:spcAft>
                <a:spcPct val="0"/>
              </a:spcAft>
              <a:defRPr sz="3200" b="1">
                <a:solidFill>
                  <a:srgbClr val="113C9B"/>
                </a:solidFill>
                <a:latin typeface="+mj-lt"/>
                <a:ea typeface="MS PGothic" panose="020B0600070205080204" pitchFamily="34" charset="-128"/>
                <a:cs typeface="ＭＳ Ｐゴシック" charset="-128"/>
              </a:defRPr>
            </a:lvl1pPr>
            <a:lvl2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2pPr>
            <a:lvl3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3pPr>
            <a:lvl4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4pPr>
            <a:lvl5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lvl="0" defTabSz="914400"/>
            <a:r>
              <a:rPr lang="en-US" kern="0" dirty="0">
                <a:latin typeface="Arial"/>
              </a:rPr>
              <a:t>Conclusion</a:t>
            </a:r>
            <a:endParaRPr lang="en-US" altLang="en-US" kern="0" dirty="0">
              <a:latin typeface="Arial"/>
            </a:endParaRPr>
          </a:p>
        </p:txBody>
      </p:sp>
      <p:sp>
        <p:nvSpPr>
          <p:cNvPr id="4" name="TextBox 3"/>
          <p:cNvSpPr txBox="1"/>
          <p:nvPr/>
        </p:nvSpPr>
        <p:spPr>
          <a:xfrm>
            <a:off x="8699384" y="6149130"/>
            <a:ext cx="44461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16</a:t>
            </a:r>
          </a:p>
        </p:txBody>
      </p:sp>
      <p:sp>
        <p:nvSpPr>
          <p:cNvPr id="9" name="Rectangle 3">
            <a:extLst>
              <a:ext uri="{FF2B5EF4-FFF2-40B4-BE49-F238E27FC236}">
                <a16:creationId xmlns:a16="http://schemas.microsoft.com/office/drawing/2014/main" id="{75975BAA-45E1-4588-B233-A2250B2A1123}"/>
              </a:ext>
            </a:extLst>
          </p:cNvPr>
          <p:cNvSpPr txBox="1">
            <a:spLocks noChangeArrowheads="1"/>
          </p:cNvSpPr>
          <p:nvPr/>
        </p:nvSpPr>
        <p:spPr>
          <a:xfrm>
            <a:off x="102765" y="8268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p:txBody>
      </p:sp>
      <p:sp>
        <p:nvSpPr>
          <p:cNvPr id="6" name="Rectangle 3">
            <a:extLst>
              <a:ext uri="{FF2B5EF4-FFF2-40B4-BE49-F238E27FC236}">
                <a16:creationId xmlns:a16="http://schemas.microsoft.com/office/drawing/2014/main" id="{75975BAA-45E1-4588-B233-A2250B2A1123}"/>
              </a:ext>
            </a:extLst>
          </p:cNvPr>
          <p:cNvSpPr txBox="1">
            <a:spLocks noChangeArrowheads="1"/>
          </p:cNvSpPr>
          <p:nvPr/>
        </p:nvSpPr>
        <p:spPr>
          <a:xfrm>
            <a:off x="255165" y="9792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p:txBody>
      </p:sp>
      <p:sp>
        <p:nvSpPr>
          <p:cNvPr id="11" name="Rectangle 3">
            <a:extLst>
              <a:ext uri="{FF2B5EF4-FFF2-40B4-BE49-F238E27FC236}">
                <a16:creationId xmlns:a16="http://schemas.microsoft.com/office/drawing/2014/main" id="{2AE5BCE9-9D04-429C-82C1-C929C2E30CAD}"/>
              </a:ext>
            </a:extLst>
          </p:cNvPr>
          <p:cNvSpPr txBox="1">
            <a:spLocks noChangeArrowheads="1"/>
          </p:cNvSpPr>
          <p:nvPr/>
        </p:nvSpPr>
        <p:spPr>
          <a:xfrm>
            <a:off x="434372" y="813424"/>
            <a:ext cx="8487320" cy="5335706"/>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We propose a vector quantized deep learning framework, the</a:t>
            </a:r>
          </a:p>
          <a:p>
            <a:pPr algn="l">
              <a:lnSpc>
                <a:spcPct val="200000"/>
              </a:lnSpc>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so called vector quantized autoencoder or VQ-AE, for the compression of data from turbulent flow simulations</a:t>
            </a:r>
          </a:p>
          <a:p>
            <a:pPr marL="457200" indent="-457200" algn="l">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We calibrate the loss function of the model to infuse prior physics-informed knowledge of the flow in the form of constraints in order to boost the model performance</a:t>
            </a:r>
          </a:p>
          <a:p>
            <a:pPr marL="457200" indent="-457200" algn="l">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Our data compression framework is not limited to Computational Fluid Dynamics (CFD) simulations but can be easily applied to compress data from other complex physical simulations</a:t>
            </a:r>
          </a:p>
          <a:p>
            <a:pPr marL="457200" indent="-457200" algn="l">
              <a:lnSpc>
                <a:spcPct val="200000"/>
              </a:lnSpc>
              <a:buFont typeface="Wingdings" panose="05000000000000000000" pitchFamily="2" charset="2"/>
              <a:buChar char="q"/>
            </a:pPr>
            <a:endParaRPr lang="en-US" alt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pPr algn="l">
              <a:lnSpc>
                <a:spcPct val="200000"/>
              </a:lnSpc>
            </a:pPr>
            <a:endParaRPr lang="en-US" altLang="en-US" sz="14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p:txBody>
      </p:sp>
      <p:pic>
        <p:nvPicPr>
          <p:cNvPr id="7" name="音频 6">
            <a:hlinkClick r:id="" action="ppaction://media"/>
            <a:extLst>
              <a:ext uri="{FF2B5EF4-FFF2-40B4-BE49-F238E27FC236}">
                <a16:creationId xmlns:a16="http://schemas.microsoft.com/office/drawing/2014/main" id="{9AF3047A-D5B0-4E09-AE2A-AD750DDD078B}"/>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202531409"/>
      </p:ext>
    </p:extLst>
  </p:cSld>
  <p:clrMapOvr>
    <a:masterClrMapping/>
  </p:clrMapOvr>
  <mc:AlternateContent xmlns:mc="http://schemas.openxmlformats.org/markup-compatibility/2006">
    <mc:Choice xmlns:p14="http://schemas.microsoft.com/office/powerpoint/2010/main" Requires="p14">
      <p:transition spd="slow" p14:dur="2000" advTm="39065"/>
    </mc:Choice>
    <mc:Fallback>
      <p:transition spd="slow" advTm="39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228600" y="152400"/>
            <a:ext cx="7848600"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lgn="l" rtl="0" eaLnBrk="0" fontAlgn="base" hangingPunct="0">
              <a:spcBef>
                <a:spcPct val="0"/>
              </a:spcBef>
              <a:spcAft>
                <a:spcPct val="0"/>
              </a:spcAft>
              <a:defRPr sz="3200" b="1">
                <a:solidFill>
                  <a:srgbClr val="113C9B"/>
                </a:solidFill>
                <a:latin typeface="+mj-lt"/>
                <a:ea typeface="MS PGothic" panose="020B0600070205080204" pitchFamily="34" charset="-128"/>
                <a:cs typeface="ＭＳ Ｐゴシック" charset="-128"/>
              </a:defRPr>
            </a:lvl1pPr>
            <a:lvl2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2pPr>
            <a:lvl3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3pPr>
            <a:lvl4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4pPr>
            <a:lvl5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lvl="0" defTabSz="914400"/>
            <a:r>
              <a:rPr lang="en-US" kern="0" dirty="0">
                <a:latin typeface="Arial"/>
              </a:rPr>
              <a:t>Motivation</a:t>
            </a:r>
            <a:endParaRPr lang="en-US" altLang="en-US" kern="0" dirty="0">
              <a:latin typeface="Arial"/>
            </a:endParaRPr>
          </a:p>
        </p:txBody>
      </p:sp>
      <p:sp>
        <p:nvSpPr>
          <p:cNvPr id="4" name="TextBox 3"/>
          <p:cNvSpPr txBox="1"/>
          <p:nvPr/>
        </p:nvSpPr>
        <p:spPr>
          <a:xfrm>
            <a:off x="8699384" y="6149130"/>
            <a:ext cx="44461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a:t>
            </a:r>
          </a:p>
        </p:txBody>
      </p:sp>
      <p:sp>
        <p:nvSpPr>
          <p:cNvPr id="9" name="Rectangle 3">
            <a:extLst>
              <a:ext uri="{FF2B5EF4-FFF2-40B4-BE49-F238E27FC236}">
                <a16:creationId xmlns:a16="http://schemas.microsoft.com/office/drawing/2014/main" id="{75975BAA-45E1-4588-B233-A2250B2A1123}"/>
              </a:ext>
            </a:extLst>
          </p:cNvPr>
          <p:cNvSpPr txBox="1">
            <a:spLocks noChangeArrowheads="1"/>
          </p:cNvSpPr>
          <p:nvPr/>
        </p:nvSpPr>
        <p:spPr>
          <a:xfrm>
            <a:off x="102765" y="8268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p:txBody>
      </p:sp>
      <p:sp>
        <p:nvSpPr>
          <p:cNvPr id="6" name="Rectangle 3">
            <a:extLst>
              <a:ext uri="{FF2B5EF4-FFF2-40B4-BE49-F238E27FC236}">
                <a16:creationId xmlns:a16="http://schemas.microsoft.com/office/drawing/2014/main" id="{75975BAA-45E1-4588-B233-A2250B2A1123}"/>
              </a:ext>
            </a:extLst>
          </p:cNvPr>
          <p:cNvSpPr txBox="1">
            <a:spLocks noChangeArrowheads="1"/>
          </p:cNvSpPr>
          <p:nvPr/>
        </p:nvSpPr>
        <p:spPr>
          <a:xfrm>
            <a:off x="255165" y="9792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p:txBody>
      </p:sp>
      <p:sp>
        <p:nvSpPr>
          <p:cNvPr id="7" name="Rectangle 3">
            <a:extLst>
              <a:ext uri="{FF2B5EF4-FFF2-40B4-BE49-F238E27FC236}">
                <a16:creationId xmlns:a16="http://schemas.microsoft.com/office/drawing/2014/main" id="{75975BAA-45E1-4588-B233-A2250B2A1123}"/>
              </a:ext>
            </a:extLst>
          </p:cNvPr>
          <p:cNvSpPr txBox="1">
            <a:spLocks noChangeArrowheads="1"/>
          </p:cNvSpPr>
          <p:nvPr/>
        </p:nvSpPr>
        <p:spPr>
          <a:xfrm>
            <a:off x="434372" y="813423"/>
            <a:ext cx="8487320" cy="5594691"/>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lnSpc>
                <a:spcPct val="200000"/>
              </a:lnSpc>
              <a:buFont typeface="Wingdings" panose="05000000000000000000" pitchFamily="2" charset="2"/>
              <a:buChar char="q"/>
            </a:pPr>
            <a:r>
              <a:rPr lang="en-US" alt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Large-scale data from </a:t>
            </a:r>
            <a:r>
              <a:rPr lang="en-US" alt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three-dimensional (3D) </a:t>
            </a:r>
            <a:r>
              <a:rPr lang="en-US" alt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high-fidelity simulations  of  </a:t>
            </a:r>
            <a:r>
              <a:rPr lang="en-US" alt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turbulent  flows</a:t>
            </a:r>
            <a:r>
              <a:rPr lang="en-US" alt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is  </a:t>
            </a:r>
            <a:r>
              <a:rPr lang="en-US" alt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memory  intensive</a:t>
            </a:r>
            <a:r>
              <a:rPr lang="en-US" alt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requiring significant resources to store, transfer and process the data</a:t>
            </a:r>
          </a:p>
          <a:p>
            <a:pPr marL="457200" indent="-457200" algn="l">
              <a:lnSpc>
                <a:spcPct val="200000"/>
              </a:lnSpc>
              <a:buFont typeface="Wingdings" panose="05000000000000000000" pitchFamily="2" charset="2"/>
              <a:buChar char="q"/>
            </a:pPr>
            <a:endParaRPr lang="en-US" alt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pPr marL="457200" indent="-457200" algn="l">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This major challenge highlights the need for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data compression </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techniques. This motivated us to propose an attractive solution for situations where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fast, high quality and low-overhead </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encoding and decoding of large data are required</a:t>
            </a:r>
            <a:endParaRPr lang="en-US" altLang="en-US" sz="16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p:txBody>
      </p:sp>
      <p:pic>
        <p:nvPicPr>
          <p:cNvPr id="3" name="音频 2">
            <a:hlinkClick r:id="" action="ppaction://media"/>
            <a:extLst>
              <a:ext uri="{FF2B5EF4-FFF2-40B4-BE49-F238E27FC236}">
                <a16:creationId xmlns:a16="http://schemas.microsoft.com/office/drawing/2014/main" id="{FCB6188A-8025-43B6-8A77-BC879EA90B6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3932983952"/>
      </p:ext>
    </p:extLst>
  </p:cSld>
  <p:clrMapOvr>
    <a:masterClrMapping/>
  </p:clrMapOvr>
  <mc:AlternateContent xmlns:mc="http://schemas.openxmlformats.org/markup-compatibility/2006">
    <mc:Choice xmlns:p14="http://schemas.microsoft.com/office/powerpoint/2010/main" Requires="p14">
      <p:transition p14:dur="0" advTm="76728"/>
    </mc:Choice>
    <mc:Fallback>
      <p:transition advTm="767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par>
              <p:cTn id="7"/>
            </p:par>
            <p:audio isNarration="1">
              <p:cMediaNode vol="80000" showWhenStopped="0">
                <p:cTn id="8"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228600" y="152400"/>
            <a:ext cx="7848600"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lgn="l" rtl="0" eaLnBrk="0" fontAlgn="base" hangingPunct="0">
              <a:spcBef>
                <a:spcPct val="0"/>
              </a:spcBef>
              <a:spcAft>
                <a:spcPct val="0"/>
              </a:spcAft>
              <a:defRPr sz="3200" b="1">
                <a:solidFill>
                  <a:srgbClr val="113C9B"/>
                </a:solidFill>
                <a:latin typeface="+mj-lt"/>
                <a:ea typeface="MS PGothic" panose="020B0600070205080204" pitchFamily="34" charset="-128"/>
                <a:cs typeface="ＭＳ Ｐゴシック" charset="-128"/>
              </a:defRPr>
            </a:lvl1pPr>
            <a:lvl2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2pPr>
            <a:lvl3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3pPr>
            <a:lvl4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4pPr>
            <a:lvl5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lvl="0" defTabSz="914400"/>
            <a:r>
              <a:rPr lang="en-US" kern="0" dirty="0">
                <a:latin typeface="Arial"/>
              </a:rPr>
              <a:t>Proposed Framework</a:t>
            </a:r>
            <a:endParaRPr lang="en-US" altLang="en-US" kern="0" dirty="0">
              <a:latin typeface="Arial"/>
            </a:endParaRPr>
          </a:p>
        </p:txBody>
      </p:sp>
      <p:sp>
        <p:nvSpPr>
          <p:cNvPr id="4" name="TextBox 3"/>
          <p:cNvSpPr txBox="1"/>
          <p:nvPr/>
        </p:nvSpPr>
        <p:spPr>
          <a:xfrm>
            <a:off x="8699384" y="6149130"/>
            <a:ext cx="44461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3</a:t>
            </a:r>
          </a:p>
        </p:txBody>
      </p:sp>
      <p:sp>
        <p:nvSpPr>
          <p:cNvPr id="9" name="Rectangle 3">
            <a:extLst>
              <a:ext uri="{FF2B5EF4-FFF2-40B4-BE49-F238E27FC236}">
                <a16:creationId xmlns:a16="http://schemas.microsoft.com/office/drawing/2014/main" id="{75975BAA-45E1-4588-B233-A2250B2A1123}"/>
              </a:ext>
            </a:extLst>
          </p:cNvPr>
          <p:cNvSpPr txBox="1">
            <a:spLocks noChangeArrowheads="1"/>
          </p:cNvSpPr>
          <p:nvPr/>
        </p:nvSpPr>
        <p:spPr>
          <a:xfrm>
            <a:off x="102765" y="8268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p:txBody>
      </p:sp>
      <p:sp>
        <p:nvSpPr>
          <p:cNvPr id="6" name="Rectangle 3">
            <a:extLst>
              <a:ext uri="{FF2B5EF4-FFF2-40B4-BE49-F238E27FC236}">
                <a16:creationId xmlns:a16="http://schemas.microsoft.com/office/drawing/2014/main" id="{75975BAA-45E1-4588-B233-A2250B2A1123}"/>
              </a:ext>
            </a:extLst>
          </p:cNvPr>
          <p:cNvSpPr txBox="1">
            <a:spLocks noChangeArrowheads="1"/>
          </p:cNvSpPr>
          <p:nvPr/>
        </p:nvSpPr>
        <p:spPr>
          <a:xfrm>
            <a:off x="255165" y="9792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p:txBody>
      </p:sp>
      <p:sp>
        <p:nvSpPr>
          <p:cNvPr id="7" name="Rectangle 3">
            <a:extLst>
              <a:ext uri="{FF2B5EF4-FFF2-40B4-BE49-F238E27FC236}">
                <a16:creationId xmlns:a16="http://schemas.microsoft.com/office/drawing/2014/main" id="{75975BAA-45E1-4588-B233-A2250B2A1123}"/>
              </a:ext>
            </a:extLst>
          </p:cNvPr>
          <p:cNvSpPr txBox="1">
            <a:spLocks noChangeArrowheads="1"/>
          </p:cNvSpPr>
          <p:nvPr/>
        </p:nvSpPr>
        <p:spPr>
          <a:xfrm>
            <a:off x="434372" y="813423"/>
            <a:ext cx="8487320" cy="5448387"/>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We propose a physics-informed Deep Learning framework to generate a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discrete</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low-dimensional representation of velocity field data of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three-dimensional</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turbulent flow simulations</a:t>
            </a:r>
          </a:p>
          <a:p>
            <a:pPr algn="l">
              <a:lnSpc>
                <a:spcPct val="200000"/>
              </a:lnSpc>
            </a:pPr>
            <a:endPar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pPr marL="457200" indent="-457200" algn="l">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Our method can offer at least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compression ratio </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CR</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 85 </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and predictions that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faithfully reproduce </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the statistics of the flow, except at the very smallest scales</a:t>
            </a:r>
            <a:endParaRPr lang="en-US" alt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p:txBody>
      </p:sp>
      <p:pic>
        <p:nvPicPr>
          <p:cNvPr id="2" name="音频 1">
            <a:hlinkClick r:id="" action="ppaction://media"/>
            <a:extLst>
              <a:ext uri="{FF2B5EF4-FFF2-40B4-BE49-F238E27FC236}">
                <a16:creationId xmlns:a16="http://schemas.microsoft.com/office/drawing/2014/main" id="{609F2D24-3952-424E-98A5-390EFAE4549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3238468439"/>
      </p:ext>
    </p:extLst>
  </p:cSld>
  <p:clrMapOvr>
    <a:masterClrMapping/>
  </p:clrMapOvr>
  <mc:AlternateContent xmlns:mc="http://schemas.openxmlformats.org/markup-compatibility/2006">
    <mc:Choice xmlns:p14="http://schemas.microsoft.com/office/powerpoint/2010/main" Requires="p14">
      <p:transition spd="slow" p14:dur="2000" advTm="101411"/>
    </mc:Choice>
    <mc:Fallback>
      <p:transition spd="slow" advTm="101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228600" y="152400"/>
            <a:ext cx="7848600"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lgn="l" rtl="0" eaLnBrk="0" fontAlgn="base" hangingPunct="0">
              <a:spcBef>
                <a:spcPct val="0"/>
              </a:spcBef>
              <a:spcAft>
                <a:spcPct val="0"/>
              </a:spcAft>
              <a:defRPr sz="3200" b="1">
                <a:solidFill>
                  <a:srgbClr val="113C9B"/>
                </a:solidFill>
                <a:latin typeface="+mj-lt"/>
                <a:ea typeface="MS PGothic" panose="020B0600070205080204" pitchFamily="34" charset="-128"/>
                <a:cs typeface="ＭＳ Ｐゴシック" charset="-128"/>
              </a:defRPr>
            </a:lvl1pPr>
            <a:lvl2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2pPr>
            <a:lvl3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3pPr>
            <a:lvl4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4pPr>
            <a:lvl5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lvl="0" defTabSz="914400"/>
            <a:r>
              <a:rPr lang="en-US" kern="0" dirty="0">
                <a:latin typeface="Arial"/>
              </a:rPr>
              <a:t>Model Architecture</a:t>
            </a:r>
            <a:endParaRPr lang="en-US" altLang="en-US" kern="0" dirty="0">
              <a:latin typeface="Arial"/>
            </a:endParaRPr>
          </a:p>
        </p:txBody>
      </p:sp>
      <p:sp>
        <p:nvSpPr>
          <p:cNvPr id="4" name="TextBox 3"/>
          <p:cNvSpPr txBox="1"/>
          <p:nvPr/>
        </p:nvSpPr>
        <p:spPr>
          <a:xfrm>
            <a:off x="8699384" y="6149130"/>
            <a:ext cx="44461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4</a:t>
            </a:r>
          </a:p>
        </p:txBody>
      </p:sp>
      <p:sp>
        <p:nvSpPr>
          <p:cNvPr id="9" name="Rectangle 3">
            <a:extLst>
              <a:ext uri="{FF2B5EF4-FFF2-40B4-BE49-F238E27FC236}">
                <a16:creationId xmlns:a16="http://schemas.microsoft.com/office/drawing/2014/main" id="{75975BAA-45E1-4588-B233-A2250B2A1123}"/>
              </a:ext>
            </a:extLst>
          </p:cNvPr>
          <p:cNvSpPr txBox="1">
            <a:spLocks noChangeArrowheads="1"/>
          </p:cNvSpPr>
          <p:nvPr/>
        </p:nvSpPr>
        <p:spPr>
          <a:xfrm>
            <a:off x="102765" y="8268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p:txBody>
      </p:sp>
      <p:sp>
        <p:nvSpPr>
          <p:cNvPr id="6" name="Rectangle 3">
            <a:extLst>
              <a:ext uri="{FF2B5EF4-FFF2-40B4-BE49-F238E27FC236}">
                <a16:creationId xmlns:a16="http://schemas.microsoft.com/office/drawing/2014/main" id="{75975BAA-45E1-4588-B233-A2250B2A1123}"/>
              </a:ext>
            </a:extLst>
          </p:cNvPr>
          <p:cNvSpPr txBox="1">
            <a:spLocks noChangeArrowheads="1"/>
          </p:cNvSpPr>
          <p:nvPr/>
        </p:nvSpPr>
        <p:spPr>
          <a:xfrm>
            <a:off x="255165" y="9792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p:txBody>
      </p:sp>
      <p:sp>
        <p:nvSpPr>
          <p:cNvPr id="7" name="Rectangle 3">
            <a:extLst>
              <a:ext uri="{FF2B5EF4-FFF2-40B4-BE49-F238E27FC236}">
                <a16:creationId xmlns:a16="http://schemas.microsoft.com/office/drawing/2014/main" id="{75975BAA-45E1-4588-B233-A2250B2A1123}"/>
              </a:ext>
            </a:extLst>
          </p:cNvPr>
          <p:cNvSpPr txBox="1">
            <a:spLocks noChangeArrowheads="1"/>
          </p:cNvSpPr>
          <p:nvPr/>
        </p:nvSpPr>
        <p:spPr>
          <a:xfrm>
            <a:off x="434372" y="813424"/>
            <a:ext cx="8487320" cy="5572746"/>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Vector Quantized Autoencoder (VQ-AE) [1] learns a discrete (rather than continuous), low-dimensional representation of data</a:t>
            </a:r>
          </a:p>
          <a:p>
            <a:pPr marL="457200" indent="-457200" algn="l">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Scaling Factor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SF</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and Compression Ratio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CR</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a:t>
            </a:r>
          </a:p>
          <a:p>
            <a:pPr marL="457200" indent="-457200" algn="l">
              <a:lnSpc>
                <a:spcPct val="200000"/>
              </a:lnSpc>
              <a:buFont typeface="Arial" panose="020B0604020202020204" pitchFamily="34" charset="0"/>
              <a:buChar char="•"/>
            </a:pPr>
            <a:endParaRPr lang="en-US" altLang="en-US" sz="14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pPr marL="457200" indent="-457200" algn="l">
              <a:lnSpc>
                <a:spcPct val="200000"/>
              </a:lnSpc>
              <a:buFont typeface="Arial" panose="020B0604020202020204" pitchFamily="34" charset="0"/>
              <a:buChar char="•"/>
            </a:pPr>
            <a:endParaRPr lang="en-US" altLang="en-US" sz="14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pPr marL="457200" indent="-457200" algn="l">
              <a:lnSpc>
                <a:spcPct val="200000"/>
              </a:lnSpc>
              <a:buFont typeface="Arial" panose="020B0604020202020204" pitchFamily="34" charset="0"/>
              <a:buChar char="•"/>
            </a:pPr>
            <a:endParaRPr lang="en-US" altLang="en-US" sz="14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pPr marL="457200" indent="-457200" algn="l">
              <a:lnSpc>
                <a:spcPct val="200000"/>
              </a:lnSpc>
              <a:buFont typeface="Arial" panose="020B0604020202020204" pitchFamily="34" charset="0"/>
              <a:buChar char="•"/>
            </a:pPr>
            <a:endParaRPr lang="en-US" altLang="en-US" sz="14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pPr algn="l">
              <a:lnSpc>
                <a:spcPct val="200000"/>
              </a:lnSpc>
            </a:pPr>
            <a:endParaRPr lang="en-US" altLang="en-US" sz="14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p:txBody>
      </p:sp>
      <p:pic>
        <p:nvPicPr>
          <p:cNvPr id="14" name="Picture 13">
            <a:extLst>
              <a:ext uri="{FF2B5EF4-FFF2-40B4-BE49-F238E27FC236}">
                <a16:creationId xmlns:a16="http://schemas.microsoft.com/office/drawing/2014/main" id="{FED6ACAB-E279-4A8B-9B5E-01B100A935C7}"/>
              </a:ext>
            </a:extLst>
          </p:cNvPr>
          <p:cNvPicPr>
            <a:picLocks noChangeAspect="1"/>
          </p:cNvPicPr>
          <p:nvPr/>
        </p:nvPicPr>
        <p:blipFill rotWithShape="1">
          <a:blip r:embed="rId6"/>
          <a:srcRect b="2415"/>
          <a:stretch/>
        </p:blipFill>
        <p:spPr>
          <a:xfrm>
            <a:off x="39328" y="4822414"/>
            <a:ext cx="4459497" cy="969758"/>
          </a:xfrm>
          <a:prstGeom prst="rect">
            <a:avLst/>
          </a:prstGeom>
        </p:spPr>
      </p:pic>
      <p:pic>
        <p:nvPicPr>
          <p:cNvPr id="15" name="Picture 14" descr="Diagram&#10;&#10;Description automatically generated">
            <a:extLst>
              <a:ext uri="{FF2B5EF4-FFF2-40B4-BE49-F238E27FC236}">
                <a16:creationId xmlns:a16="http://schemas.microsoft.com/office/drawing/2014/main" id="{B2823477-6156-4B24-BB62-888C50DCA9C6}"/>
              </a:ext>
            </a:extLst>
          </p:cNvPr>
          <p:cNvPicPr>
            <a:picLocks noChangeAspect="1"/>
          </p:cNvPicPr>
          <p:nvPr/>
        </p:nvPicPr>
        <p:blipFill>
          <a:blip r:embed="rId7"/>
          <a:stretch>
            <a:fillRect/>
          </a:stretch>
        </p:blipFill>
        <p:spPr>
          <a:xfrm>
            <a:off x="4438181" y="2998637"/>
            <a:ext cx="4483511" cy="2998093"/>
          </a:xfrm>
          <a:prstGeom prst="rect">
            <a:avLst/>
          </a:prstGeom>
        </p:spPr>
      </p:pic>
      <p:pic>
        <p:nvPicPr>
          <p:cNvPr id="17" name="Picture 16">
            <a:extLst>
              <a:ext uri="{FF2B5EF4-FFF2-40B4-BE49-F238E27FC236}">
                <a16:creationId xmlns:a16="http://schemas.microsoft.com/office/drawing/2014/main" id="{4C3F5A33-F3A0-48A0-9837-886A25091245}"/>
              </a:ext>
            </a:extLst>
          </p:cNvPr>
          <p:cNvPicPr>
            <a:picLocks noChangeAspect="1"/>
          </p:cNvPicPr>
          <p:nvPr/>
        </p:nvPicPr>
        <p:blipFill>
          <a:blip r:embed="rId8"/>
          <a:stretch>
            <a:fillRect/>
          </a:stretch>
        </p:blipFill>
        <p:spPr>
          <a:xfrm>
            <a:off x="434372" y="3823166"/>
            <a:ext cx="2324870" cy="620886"/>
          </a:xfrm>
          <a:prstGeom prst="rect">
            <a:avLst/>
          </a:prstGeom>
        </p:spPr>
      </p:pic>
      <p:pic>
        <p:nvPicPr>
          <p:cNvPr id="31" name="Picture 30">
            <a:extLst>
              <a:ext uri="{FF2B5EF4-FFF2-40B4-BE49-F238E27FC236}">
                <a16:creationId xmlns:a16="http://schemas.microsoft.com/office/drawing/2014/main" id="{49E217E2-D48A-4235-A401-523FC9522058}"/>
              </a:ext>
            </a:extLst>
          </p:cNvPr>
          <p:cNvPicPr>
            <a:picLocks noChangeAspect="1"/>
          </p:cNvPicPr>
          <p:nvPr/>
        </p:nvPicPr>
        <p:blipFill>
          <a:blip r:embed="rId9"/>
          <a:stretch>
            <a:fillRect/>
          </a:stretch>
        </p:blipFill>
        <p:spPr>
          <a:xfrm>
            <a:off x="401515" y="3283766"/>
            <a:ext cx="1648273" cy="349634"/>
          </a:xfrm>
          <a:prstGeom prst="rect">
            <a:avLst/>
          </a:prstGeom>
        </p:spPr>
      </p:pic>
      <p:sp>
        <p:nvSpPr>
          <p:cNvPr id="3" name="文本框 2">
            <a:extLst>
              <a:ext uri="{FF2B5EF4-FFF2-40B4-BE49-F238E27FC236}">
                <a16:creationId xmlns:a16="http://schemas.microsoft.com/office/drawing/2014/main" id="{08DF089A-27B1-49D7-A02F-0B0C88312AEC}"/>
              </a:ext>
            </a:extLst>
          </p:cNvPr>
          <p:cNvSpPr txBox="1"/>
          <p:nvPr/>
        </p:nvSpPr>
        <p:spPr>
          <a:xfrm>
            <a:off x="0" y="6206095"/>
            <a:ext cx="10242024" cy="246221"/>
          </a:xfrm>
          <a:prstGeom prst="rect">
            <a:avLst/>
          </a:prstGeom>
          <a:noFill/>
        </p:spPr>
        <p:txBody>
          <a:bodyPr wrap="square" rtlCol="0">
            <a:spAutoFit/>
          </a:bodyPr>
          <a:lstStyle/>
          <a:p>
            <a:r>
              <a:rPr lang="en-US" altLang="zh-CN" sz="1000" dirty="0">
                <a:latin typeface="Arial" panose="020B0604020202020204" pitchFamily="34" charset="0"/>
                <a:cs typeface="Arial" panose="020B0604020202020204" pitchFamily="34" charset="0"/>
              </a:rPr>
              <a:t>[1] </a:t>
            </a:r>
            <a:r>
              <a:rPr lang="en-US" altLang="zh-CN" sz="1000" b="0" i="0" dirty="0">
                <a:solidFill>
                  <a:srgbClr val="222222"/>
                </a:solidFill>
                <a:effectLst/>
                <a:latin typeface="Arial" panose="020B0604020202020204" pitchFamily="34" charset="0"/>
                <a:cs typeface="Arial" panose="020B0604020202020204" pitchFamily="34" charset="0"/>
              </a:rPr>
              <a:t>Van Den Oord, Aaron, and Oriol </a:t>
            </a:r>
            <a:r>
              <a:rPr lang="en-US" altLang="zh-CN" sz="1000" b="0" i="0" dirty="0" err="1">
                <a:solidFill>
                  <a:srgbClr val="222222"/>
                </a:solidFill>
                <a:effectLst/>
                <a:latin typeface="Arial" panose="020B0604020202020204" pitchFamily="34" charset="0"/>
                <a:cs typeface="Arial" panose="020B0604020202020204" pitchFamily="34" charset="0"/>
              </a:rPr>
              <a:t>Vinyals</a:t>
            </a:r>
            <a:r>
              <a:rPr lang="en-US" altLang="zh-CN" sz="1000" b="0" i="0" dirty="0">
                <a:solidFill>
                  <a:srgbClr val="222222"/>
                </a:solidFill>
                <a:effectLst/>
                <a:latin typeface="Arial" panose="020B0604020202020204" pitchFamily="34" charset="0"/>
                <a:cs typeface="Arial" panose="020B0604020202020204" pitchFamily="34" charset="0"/>
              </a:rPr>
              <a:t>. "Neural discrete representation learning." </a:t>
            </a:r>
            <a:r>
              <a:rPr lang="en-US" altLang="zh-CN" sz="1000" b="0" i="1" dirty="0">
                <a:solidFill>
                  <a:srgbClr val="222222"/>
                </a:solidFill>
                <a:effectLst/>
                <a:latin typeface="Arial" panose="020B0604020202020204" pitchFamily="34" charset="0"/>
                <a:cs typeface="Arial" panose="020B0604020202020204" pitchFamily="34" charset="0"/>
              </a:rPr>
              <a:t>Advances in neural information processing systems</a:t>
            </a:r>
            <a:r>
              <a:rPr lang="en-US" altLang="zh-CN" sz="1000" b="0" i="0" dirty="0">
                <a:solidFill>
                  <a:srgbClr val="222222"/>
                </a:solidFill>
                <a:effectLst/>
                <a:latin typeface="Arial" panose="020B0604020202020204" pitchFamily="34" charset="0"/>
                <a:cs typeface="Arial" panose="020B0604020202020204" pitchFamily="34" charset="0"/>
              </a:rPr>
              <a:t> 30 (2017).</a:t>
            </a:r>
            <a:endParaRPr lang="zh-CN" altLang="en-US" sz="1000" dirty="0">
              <a:latin typeface="Arial" panose="020B0604020202020204" pitchFamily="34" charset="0"/>
              <a:cs typeface="Arial" panose="020B0604020202020204" pitchFamily="34" charset="0"/>
            </a:endParaRPr>
          </a:p>
        </p:txBody>
      </p:sp>
      <p:pic>
        <p:nvPicPr>
          <p:cNvPr id="10" name="音频 9">
            <a:hlinkClick r:id="" action="ppaction://media"/>
            <a:extLst>
              <a:ext uri="{FF2B5EF4-FFF2-40B4-BE49-F238E27FC236}">
                <a16:creationId xmlns:a16="http://schemas.microsoft.com/office/drawing/2014/main" id="{800C432E-FE1C-48CB-8EC3-1046E1BC3E86}"/>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1010107806"/>
      </p:ext>
    </p:extLst>
  </p:cSld>
  <p:clrMapOvr>
    <a:masterClrMapping/>
  </p:clrMapOvr>
  <mc:AlternateContent xmlns:mc="http://schemas.openxmlformats.org/markup-compatibility/2006">
    <mc:Choice xmlns:p14="http://schemas.microsoft.com/office/powerpoint/2010/main" Requires="p14">
      <p:transition spd="slow" p14:dur="2000" advTm="97951"/>
    </mc:Choice>
    <mc:Fallback>
      <p:transition spd="slow" advTm="97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228600" y="152400"/>
            <a:ext cx="7848600"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lgn="l" rtl="0" eaLnBrk="0" fontAlgn="base" hangingPunct="0">
              <a:spcBef>
                <a:spcPct val="0"/>
              </a:spcBef>
              <a:spcAft>
                <a:spcPct val="0"/>
              </a:spcAft>
              <a:defRPr sz="3200" b="1">
                <a:solidFill>
                  <a:srgbClr val="113C9B"/>
                </a:solidFill>
                <a:latin typeface="+mj-lt"/>
                <a:ea typeface="MS PGothic" panose="020B0600070205080204" pitchFamily="34" charset="-128"/>
                <a:cs typeface="ＭＳ Ｐゴシック" charset="-128"/>
              </a:defRPr>
            </a:lvl1pPr>
            <a:lvl2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2pPr>
            <a:lvl3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3pPr>
            <a:lvl4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4pPr>
            <a:lvl5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lvl="0" defTabSz="914400"/>
            <a:r>
              <a:rPr lang="en-US" altLang="zh-CN" kern="0" dirty="0">
                <a:latin typeface="Arial"/>
              </a:rPr>
              <a:t>Prior </a:t>
            </a:r>
            <a:r>
              <a:rPr lang="en-US" kern="0" dirty="0">
                <a:latin typeface="Arial"/>
              </a:rPr>
              <a:t>Physics-Informed Knowledge</a:t>
            </a:r>
            <a:endParaRPr lang="en-US" altLang="en-US" kern="0" dirty="0">
              <a:latin typeface="Arial"/>
            </a:endParaRPr>
          </a:p>
        </p:txBody>
      </p:sp>
      <p:sp>
        <p:nvSpPr>
          <p:cNvPr id="4" name="TextBox 3"/>
          <p:cNvSpPr txBox="1"/>
          <p:nvPr/>
        </p:nvSpPr>
        <p:spPr>
          <a:xfrm>
            <a:off x="8699384" y="6149130"/>
            <a:ext cx="44461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5</a:t>
            </a:r>
          </a:p>
        </p:txBody>
      </p:sp>
      <p:sp>
        <p:nvSpPr>
          <p:cNvPr id="9" name="Rectangle 3">
            <a:extLst>
              <a:ext uri="{FF2B5EF4-FFF2-40B4-BE49-F238E27FC236}">
                <a16:creationId xmlns:a16="http://schemas.microsoft.com/office/drawing/2014/main" id="{75975BAA-45E1-4588-B233-A2250B2A1123}"/>
              </a:ext>
            </a:extLst>
          </p:cNvPr>
          <p:cNvSpPr txBox="1">
            <a:spLocks noChangeArrowheads="1"/>
          </p:cNvSpPr>
          <p:nvPr/>
        </p:nvSpPr>
        <p:spPr>
          <a:xfrm>
            <a:off x="102765" y="8268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p:txBody>
      </p:sp>
      <p:sp>
        <p:nvSpPr>
          <p:cNvPr id="6" name="Rectangle 3">
            <a:extLst>
              <a:ext uri="{FF2B5EF4-FFF2-40B4-BE49-F238E27FC236}">
                <a16:creationId xmlns:a16="http://schemas.microsoft.com/office/drawing/2014/main" id="{75975BAA-45E1-4588-B233-A2250B2A1123}"/>
              </a:ext>
            </a:extLst>
          </p:cNvPr>
          <p:cNvSpPr txBox="1">
            <a:spLocks noChangeArrowheads="1"/>
          </p:cNvSpPr>
          <p:nvPr/>
        </p:nvSpPr>
        <p:spPr>
          <a:xfrm>
            <a:off x="255165" y="9792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p:txBody>
      </p:sp>
      <p:sp>
        <p:nvSpPr>
          <p:cNvPr id="7" name="Rectangle 3">
            <a:extLst>
              <a:ext uri="{FF2B5EF4-FFF2-40B4-BE49-F238E27FC236}">
                <a16:creationId xmlns:a16="http://schemas.microsoft.com/office/drawing/2014/main" id="{75975BAA-45E1-4588-B233-A2250B2A1123}"/>
              </a:ext>
            </a:extLst>
          </p:cNvPr>
          <p:cNvSpPr txBox="1">
            <a:spLocks noChangeArrowheads="1"/>
          </p:cNvSpPr>
          <p:nvPr/>
        </p:nvSpPr>
        <p:spPr>
          <a:xfrm>
            <a:off x="434372" y="813424"/>
            <a:ext cx="8487320" cy="662450"/>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Incorporating </a:t>
            </a:r>
            <a:r>
              <a:rPr lang="en-US" altLang="zh-CN"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prior </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physics-informed knowledge into framework</a:t>
            </a:r>
          </a:p>
          <a:p>
            <a:pPr marL="914400" lvl="1" indent="-457200" algn="just">
              <a:lnSpc>
                <a:spcPct val="200000"/>
              </a:lnSpc>
              <a:buFont typeface="Wingdings" panose="05000000000000000000" pitchFamily="2" charset="2"/>
              <a:buChar char="q"/>
            </a:pPr>
            <a:endParaRPr lang="en-US" altLang="en-US" sz="14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p:txBody>
      </p:sp>
      <p:pic>
        <p:nvPicPr>
          <p:cNvPr id="10" name="Picture 9">
            <a:extLst>
              <a:ext uri="{FF2B5EF4-FFF2-40B4-BE49-F238E27FC236}">
                <a16:creationId xmlns:a16="http://schemas.microsoft.com/office/drawing/2014/main" id="{3FB2F4FD-222A-4A17-A950-D14BE028FBAF}"/>
              </a:ext>
            </a:extLst>
          </p:cNvPr>
          <p:cNvPicPr>
            <a:picLocks noChangeAspect="1"/>
          </p:cNvPicPr>
          <p:nvPr/>
        </p:nvPicPr>
        <p:blipFill rotWithShape="1">
          <a:blip r:embed="rId6"/>
          <a:srcRect t="949" b="60307"/>
          <a:stretch/>
        </p:blipFill>
        <p:spPr>
          <a:xfrm>
            <a:off x="401515" y="1641656"/>
            <a:ext cx="8599637" cy="2051301"/>
          </a:xfrm>
          <a:prstGeom prst="rect">
            <a:avLst/>
          </a:prstGeom>
        </p:spPr>
      </p:pic>
      <p:pic>
        <p:nvPicPr>
          <p:cNvPr id="13" name="Picture 12">
            <a:extLst>
              <a:ext uri="{FF2B5EF4-FFF2-40B4-BE49-F238E27FC236}">
                <a16:creationId xmlns:a16="http://schemas.microsoft.com/office/drawing/2014/main" id="{98D99131-3EF4-4ABF-A296-D212A940A2F1}"/>
              </a:ext>
            </a:extLst>
          </p:cNvPr>
          <p:cNvPicPr>
            <a:picLocks noChangeAspect="1"/>
          </p:cNvPicPr>
          <p:nvPr/>
        </p:nvPicPr>
        <p:blipFill rotWithShape="1">
          <a:blip r:embed="rId6"/>
          <a:srcRect t="72081" r="13589" b="20044"/>
          <a:stretch/>
        </p:blipFill>
        <p:spPr>
          <a:xfrm>
            <a:off x="401515" y="5900145"/>
            <a:ext cx="8137022" cy="456560"/>
          </a:xfrm>
          <a:prstGeom prst="rect">
            <a:avLst/>
          </a:prstGeom>
        </p:spPr>
      </p:pic>
      <p:pic>
        <p:nvPicPr>
          <p:cNvPr id="15" name="图片 14">
            <a:extLst>
              <a:ext uri="{FF2B5EF4-FFF2-40B4-BE49-F238E27FC236}">
                <a16:creationId xmlns:a16="http://schemas.microsoft.com/office/drawing/2014/main" id="{67E09EFA-7BCB-4B47-8991-4018580A4023}"/>
              </a:ext>
            </a:extLst>
          </p:cNvPr>
          <p:cNvPicPr>
            <a:picLocks noChangeAspect="1"/>
          </p:cNvPicPr>
          <p:nvPr/>
        </p:nvPicPr>
        <p:blipFill>
          <a:blip r:embed="rId7"/>
          <a:stretch>
            <a:fillRect/>
          </a:stretch>
        </p:blipFill>
        <p:spPr>
          <a:xfrm>
            <a:off x="887082" y="3771974"/>
            <a:ext cx="7581900" cy="1381125"/>
          </a:xfrm>
          <a:prstGeom prst="rect">
            <a:avLst/>
          </a:prstGeom>
        </p:spPr>
      </p:pic>
      <p:pic>
        <p:nvPicPr>
          <p:cNvPr id="17" name="图片 16">
            <a:extLst>
              <a:ext uri="{FF2B5EF4-FFF2-40B4-BE49-F238E27FC236}">
                <a16:creationId xmlns:a16="http://schemas.microsoft.com/office/drawing/2014/main" id="{383F8B79-A2D8-4CE1-AC52-EB708B9BFA39}"/>
              </a:ext>
            </a:extLst>
          </p:cNvPr>
          <p:cNvPicPr>
            <a:picLocks noChangeAspect="1"/>
          </p:cNvPicPr>
          <p:nvPr/>
        </p:nvPicPr>
        <p:blipFill>
          <a:blip r:embed="rId8"/>
          <a:stretch>
            <a:fillRect/>
          </a:stretch>
        </p:blipFill>
        <p:spPr>
          <a:xfrm>
            <a:off x="1899325" y="5336292"/>
            <a:ext cx="5345350" cy="350853"/>
          </a:xfrm>
          <a:prstGeom prst="rect">
            <a:avLst/>
          </a:prstGeom>
        </p:spPr>
      </p:pic>
      <p:pic>
        <p:nvPicPr>
          <p:cNvPr id="8" name="音频 7">
            <a:hlinkClick r:id="" action="ppaction://media"/>
            <a:extLst>
              <a:ext uri="{FF2B5EF4-FFF2-40B4-BE49-F238E27FC236}">
                <a16:creationId xmlns:a16="http://schemas.microsoft.com/office/drawing/2014/main" id="{876A61B1-6384-4458-9395-2A67E538F3E0}"/>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3171848138"/>
      </p:ext>
    </p:extLst>
  </p:cSld>
  <p:clrMapOvr>
    <a:masterClrMapping/>
  </p:clrMapOvr>
  <mc:AlternateContent xmlns:mc="http://schemas.openxmlformats.org/markup-compatibility/2006">
    <mc:Choice xmlns:p14="http://schemas.microsoft.com/office/powerpoint/2010/main" Requires="p14">
      <p:transition spd="slow" p14:dur="2000" advTm="103477"/>
    </mc:Choice>
    <mc:Fallback>
      <p:transition spd="slow" advTm="103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228600" y="152400"/>
            <a:ext cx="7848600"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lgn="l" rtl="0" eaLnBrk="0" fontAlgn="base" hangingPunct="0">
              <a:spcBef>
                <a:spcPct val="0"/>
              </a:spcBef>
              <a:spcAft>
                <a:spcPct val="0"/>
              </a:spcAft>
              <a:defRPr sz="3200" b="1">
                <a:solidFill>
                  <a:srgbClr val="113C9B"/>
                </a:solidFill>
                <a:latin typeface="+mj-lt"/>
                <a:ea typeface="MS PGothic" panose="020B0600070205080204" pitchFamily="34" charset="-128"/>
                <a:cs typeface="ＭＳ Ｐゴシック" charset="-128"/>
              </a:defRPr>
            </a:lvl1pPr>
            <a:lvl2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2pPr>
            <a:lvl3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3pPr>
            <a:lvl4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4pPr>
            <a:lvl5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lvl="0" defTabSz="914400"/>
            <a:r>
              <a:rPr lang="en-US" kern="0" dirty="0">
                <a:latin typeface="Arial"/>
              </a:rPr>
              <a:t>Experimental Setup</a:t>
            </a:r>
            <a:endParaRPr lang="en-US" altLang="en-US" kern="0" dirty="0">
              <a:latin typeface="Arial"/>
            </a:endParaRPr>
          </a:p>
        </p:txBody>
      </p:sp>
      <p:sp>
        <p:nvSpPr>
          <p:cNvPr id="4" name="TextBox 3"/>
          <p:cNvSpPr txBox="1"/>
          <p:nvPr/>
        </p:nvSpPr>
        <p:spPr>
          <a:xfrm>
            <a:off x="8699384" y="6149130"/>
            <a:ext cx="44461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6</a:t>
            </a:r>
          </a:p>
        </p:txBody>
      </p:sp>
      <p:sp>
        <p:nvSpPr>
          <p:cNvPr id="9" name="Rectangle 3">
            <a:extLst>
              <a:ext uri="{FF2B5EF4-FFF2-40B4-BE49-F238E27FC236}">
                <a16:creationId xmlns:a16="http://schemas.microsoft.com/office/drawing/2014/main" id="{75975BAA-45E1-4588-B233-A2250B2A1123}"/>
              </a:ext>
            </a:extLst>
          </p:cNvPr>
          <p:cNvSpPr txBox="1">
            <a:spLocks noChangeArrowheads="1"/>
          </p:cNvSpPr>
          <p:nvPr/>
        </p:nvSpPr>
        <p:spPr>
          <a:xfrm>
            <a:off x="102765" y="8268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p:txBody>
      </p:sp>
      <p:sp>
        <p:nvSpPr>
          <p:cNvPr id="6" name="Rectangle 3">
            <a:extLst>
              <a:ext uri="{FF2B5EF4-FFF2-40B4-BE49-F238E27FC236}">
                <a16:creationId xmlns:a16="http://schemas.microsoft.com/office/drawing/2014/main" id="{75975BAA-45E1-4588-B233-A2250B2A1123}"/>
              </a:ext>
            </a:extLst>
          </p:cNvPr>
          <p:cNvSpPr txBox="1">
            <a:spLocks noChangeArrowheads="1"/>
          </p:cNvSpPr>
          <p:nvPr/>
        </p:nvSpPr>
        <p:spPr>
          <a:xfrm>
            <a:off x="255165" y="9792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p:txBody>
      </p:sp>
      <p:sp>
        <p:nvSpPr>
          <p:cNvPr id="7" name="Rectangle 3">
            <a:extLst>
              <a:ext uri="{FF2B5EF4-FFF2-40B4-BE49-F238E27FC236}">
                <a16:creationId xmlns:a16="http://schemas.microsoft.com/office/drawing/2014/main" id="{75975BAA-45E1-4588-B233-A2250B2A1123}"/>
              </a:ext>
            </a:extLst>
          </p:cNvPr>
          <p:cNvSpPr txBox="1">
            <a:spLocks noChangeArrowheads="1"/>
          </p:cNvSpPr>
          <p:nvPr/>
        </p:nvSpPr>
        <p:spPr>
          <a:xfrm>
            <a:off x="434372" y="813424"/>
            <a:ext cx="8487320" cy="5002160"/>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We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train</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our  model  via only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40 realizations </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from Direct Numerical Simulation (DNS)  data  of  a</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  three-dimensional,  statistically stationary,  isotropic  turbulent  </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flow simulated on a cubic domain with 128 grid point in each direction</a:t>
            </a:r>
          </a:p>
          <a:p>
            <a:pPr algn="l">
              <a:lnSpc>
                <a:spcPct val="200000"/>
              </a:lnSpc>
            </a:pPr>
            <a:endPar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pPr marL="457200" indent="-457200" algn="l">
              <a:lnSpc>
                <a:spcPct val="200000"/>
              </a:lnSpc>
              <a:buFont typeface="Wingdings" panose="05000000000000000000" pitchFamily="2" charset="2"/>
              <a:buChar char="q"/>
            </a:pPr>
            <a:r>
              <a:rPr lang="en-US" alt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We implemented this framework with </a:t>
            </a:r>
            <a:r>
              <a:rPr lang="en-US" altLang="en-US" sz="2000" b="1" kern="0" dirty="0" err="1">
                <a:solidFill>
                  <a:srgbClr val="000000"/>
                </a:solidFill>
                <a:latin typeface="Arial" panose="020B0604020202020204" pitchFamily="34" charset="0"/>
                <a:ea typeface="MS PGothic" panose="020B0600070205080204" pitchFamily="34" charset="-128"/>
                <a:cs typeface="Arial" panose="020B0604020202020204" pitchFamily="34" charset="0"/>
              </a:rPr>
              <a:t>PyTorch</a:t>
            </a:r>
            <a:r>
              <a:rPr lang="en-US" alt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The training (</a:t>
            </a:r>
            <a:r>
              <a:rPr lang="en-US" alt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one</a:t>
            </a:r>
            <a:r>
              <a:rPr lang="en-US" alt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NVIDIA Pascal P100 GPU) was completed within approximately </a:t>
            </a:r>
            <a:r>
              <a:rPr lang="en-US" alt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8 hours</a:t>
            </a:r>
            <a:r>
              <a:rPr lang="en-US" alt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and the maximum GPU memory consumed was around </a:t>
            </a:r>
            <a:r>
              <a:rPr lang="en-US" alt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5 GB</a:t>
            </a:r>
            <a:endParaRPr lang="en-US" altLang="en-US" sz="14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p:txBody>
      </p:sp>
      <p:pic>
        <p:nvPicPr>
          <p:cNvPr id="2" name="音频 1">
            <a:hlinkClick r:id="" action="ppaction://media"/>
            <a:extLst>
              <a:ext uri="{FF2B5EF4-FFF2-40B4-BE49-F238E27FC236}">
                <a16:creationId xmlns:a16="http://schemas.microsoft.com/office/drawing/2014/main" id="{AAB87B71-1D7E-4F33-A6E9-847080775BB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282205289"/>
      </p:ext>
    </p:extLst>
  </p:cSld>
  <p:clrMapOvr>
    <a:masterClrMapping/>
  </p:clrMapOvr>
  <mc:AlternateContent xmlns:mc="http://schemas.openxmlformats.org/markup-compatibility/2006">
    <mc:Choice xmlns:p14="http://schemas.microsoft.com/office/powerpoint/2010/main" Requires="p14">
      <p:transition spd="slow" p14:dur="2000" advTm="51372"/>
    </mc:Choice>
    <mc:Fallback>
      <p:transition spd="slow" advTm="51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228600" y="152400"/>
            <a:ext cx="7848600"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lgn="l" rtl="0" eaLnBrk="0" fontAlgn="base" hangingPunct="0">
              <a:spcBef>
                <a:spcPct val="0"/>
              </a:spcBef>
              <a:spcAft>
                <a:spcPct val="0"/>
              </a:spcAft>
              <a:defRPr sz="3200" b="1">
                <a:solidFill>
                  <a:srgbClr val="113C9B"/>
                </a:solidFill>
                <a:latin typeface="+mj-lt"/>
                <a:ea typeface="MS PGothic" panose="020B0600070205080204" pitchFamily="34" charset="-128"/>
                <a:cs typeface="ＭＳ Ｐゴシック" charset="-128"/>
              </a:defRPr>
            </a:lvl1pPr>
            <a:lvl2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2pPr>
            <a:lvl3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3pPr>
            <a:lvl4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4pPr>
            <a:lvl5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lvl="0" defTabSz="914400"/>
            <a:r>
              <a:rPr lang="en-US" kern="0" dirty="0">
                <a:latin typeface="Arial"/>
              </a:rPr>
              <a:t>Evaluation</a:t>
            </a:r>
            <a:endParaRPr lang="en-US" altLang="en-US" kern="0" dirty="0">
              <a:latin typeface="Arial"/>
            </a:endParaRPr>
          </a:p>
        </p:txBody>
      </p:sp>
      <p:sp>
        <p:nvSpPr>
          <p:cNvPr id="4" name="TextBox 3"/>
          <p:cNvSpPr txBox="1"/>
          <p:nvPr/>
        </p:nvSpPr>
        <p:spPr>
          <a:xfrm>
            <a:off x="8699384" y="6149130"/>
            <a:ext cx="44461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7</a:t>
            </a:r>
          </a:p>
        </p:txBody>
      </p:sp>
      <p:sp>
        <p:nvSpPr>
          <p:cNvPr id="9" name="Rectangle 3">
            <a:extLst>
              <a:ext uri="{FF2B5EF4-FFF2-40B4-BE49-F238E27FC236}">
                <a16:creationId xmlns:a16="http://schemas.microsoft.com/office/drawing/2014/main" id="{75975BAA-45E1-4588-B233-A2250B2A1123}"/>
              </a:ext>
            </a:extLst>
          </p:cNvPr>
          <p:cNvSpPr txBox="1">
            <a:spLocks noChangeArrowheads="1"/>
          </p:cNvSpPr>
          <p:nvPr/>
        </p:nvSpPr>
        <p:spPr>
          <a:xfrm>
            <a:off x="102765" y="8268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p:txBody>
      </p:sp>
      <p:sp>
        <p:nvSpPr>
          <p:cNvPr id="6" name="Rectangle 3">
            <a:extLst>
              <a:ext uri="{FF2B5EF4-FFF2-40B4-BE49-F238E27FC236}">
                <a16:creationId xmlns:a16="http://schemas.microsoft.com/office/drawing/2014/main" id="{75975BAA-45E1-4588-B233-A2250B2A1123}"/>
              </a:ext>
            </a:extLst>
          </p:cNvPr>
          <p:cNvSpPr txBox="1">
            <a:spLocks noChangeArrowheads="1"/>
          </p:cNvSpPr>
          <p:nvPr/>
        </p:nvSpPr>
        <p:spPr>
          <a:xfrm>
            <a:off x="255165" y="9792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p:txBody>
      </p:sp>
      <p:sp>
        <p:nvSpPr>
          <p:cNvPr id="7" name="Rectangle 3">
            <a:extLst>
              <a:ext uri="{FF2B5EF4-FFF2-40B4-BE49-F238E27FC236}">
                <a16:creationId xmlns:a16="http://schemas.microsoft.com/office/drawing/2014/main" id="{75975BAA-45E1-4588-B233-A2250B2A1123}"/>
              </a:ext>
            </a:extLst>
          </p:cNvPr>
          <p:cNvSpPr txBox="1">
            <a:spLocks noChangeArrowheads="1"/>
          </p:cNvSpPr>
          <p:nvPr/>
        </p:nvSpPr>
        <p:spPr>
          <a:xfrm>
            <a:off x="434372" y="813424"/>
            <a:ext cx="8487320" cy="5335706"/>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The model is evaluated using statistical, comparison-based similarity and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physics-based metrics </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(PDFs of velocity gradient tensor and its invariants, Turbulence kinetic energy spectra)</a:t>
            </a:r>
          </a:p>
          <a:p>
            <a:pPr marL="457200" indent="-457200" algn="l">
              <a:lnSpc>
                <a:spcPct val="200000"/>
              </a:lnSpc>
              <a:buFont typeface="Wingdings" panose="05000000000000000000" pitchFamily="2" charset="2"/>
              <a:buChar char="q"/>
            </a:pPr>
            <a:endPar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a:p>
            <a:pPr marL="457200" indent="-457200" algn="l">
              <a:lnSpc>
                <a:spcPct val="200000"/>
              </a:lnSpc>
              <a:buFont typeface="Wingdings" panose="05000000000000000000" pitchFamily="2" charset="2"/>
              <a:buChar char="q"/>
            </a:pP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The performance of this lossy data compression scheme is evaluated on a variety of test data on the order of increasing complexity:</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 stationary isotropic turbulence</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decaying isotropic turbulence</a:t>
            </a:r>
            <a:r>
              <a:rPr lang="en-US" sz="2000" kern="0" dirty="0">
                <a:solidFill>
                  <a:srgbClr val="000000"/>
                </a:solidFill>
                <a:latin typeface="Arial" panose="020B0604020202020204" pitchFamily="34" charset="0"/>
                <a:ea typeface="MS PGothic" panose="020B0600070205080204" pitchFamily="34" charset="-128"/>
                <a:cs typeface="Arial" panose="020B0604020202020204" pitchFamily="34" charset="0"/>
              </a:rPr>
              <a:t>, </a:t>
            </a:r>
            <a:r>
              <a:rPr lang="en-US" sz="2000" b="1" kern="0" dirty="0">
                <a:solidFill>
                  <a:srgbClr val="000000"/>
                </a:solidFill>
                <a:latin typeface="Arial" panose="020B0604020202020204" pitchFamily="34" charset="0"/>
                <a:ea typeface="MS PGothic" panose="020B0600070205080204" pitchFamily="34" charset="-128"/>
                <a:cs typeface="Arial" panose="020B0604020202020204" pitchFamily="34" charset="0"/>
              </a:rPr>
              <a:t>Taylor-Green vortex flow</a:t>
            </a:r>
            <a:endParaRPr lang="en-US" altLang="en-US" sz="1400" kern="0" dirty="0">
              <a:solidFill>
                <a:srgbClr val="000000"/>
              </a:solidFill>
              <a:latin typeface="Arial" panose="020B0604020202020204" pitchFamily="34" charset="0"/>
              <a:ea typeface="MS PGothic" panose="020B0600070205080204" pitchFamily="34" charset="-128"/>
              <a:cs typeface="Arial" panose="020B0604020202020204" pitchFamily="34" charset="0"/>
            </a:endParaRPr>
          </a:p>
        </p:txBody>
      </p:sp>
      <p:pic>
        <p:nvPicPr>
          <p:cNvPr id="3" name="音频 2">
            <a:hlinkClick r:id="" action="ppaction://media"/>
            <a:extLst>
              <a:ext uri="{FF2B5EF4-FFF2-40B4-BE49-F238E27FC236}">
                <a16:creationId xmlns:a16="http://schemas.microsoft.com/office/drawing/2014/main" id="{6B59656E-6D34-4BDD-8FCB-209ADDDFA60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594190417"/>
      </p:ext>
    </p:extLst>
  </p:cSld>
  <p:clrMapOvr>
    <a:masterClrMapping/>
  </p:clrMapOvr>
  <mc:AlternateContent xmlns:mc="http://schemas.openxmlformats.org/markup-compatibility/2006">
    <mc:Choice xmlns:p14="http://schemas.microsoft.com/office/powerpoint/2010/main" Requires="p14">
      <p:transition spd="slow" p14:dur="2000" advTm="43454"/>
    </mc:Choice>
    <mc:Fallback>
      <p:transition spd="slow" advTm="43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bwMode="auto">
          <a:xfrm>
            <a:off x="228600" y="152400"/>
            <a:ext cx="7848600"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lgn="l" rtl="0" eaLnBrk="0" fontAlgn="base" hangingPunct="0">
              <a:spcBef>
                <a:spcPct val="0"/>
              </a:spcBef>
              <a:spcAft>
                <a:spcPct val="0"/>
              </a:spcAft>
              <a:defRPr sz="3200" b="1">
                <a:solidFill>
                  <a:srgbClr val="113C9B"/>
                </a:solidFill>
                <a:latin typeface="+mj-lt"/>
                <a:ea typeface="MS PGothic" panose="020B0600070205080204" pitchFamily="34" charset="-128"/>
                <a:cs typeface="ＭＳ Ｐゴシック" charset="-128"/>
              </a:defRPr>
            </a:lvl1pPr>
            <a:lvl2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2pPr>
            <a:lvl3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3pPr>
            <a:lvl4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4pPr>
            <a:lvl5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lvl="0" defTabSz="914400"/>
            <a:r>
              <a:rPr lang="en-US" kern="0" dirty="0">
                <a:latin typeface="Arial"/>
              </a:rPr>
              <a:t>Evaluation</a:t>
            </a:r>
            <a:endParaRPr lang="en-US" altLang="en-US" kern="0" dirty="0">
              <a:latin typeface="Arial"/>
            </a:endParaRPr>
          </a:p>
        </p:txBody>
      </p:sp>
      <p:sp>
        <p:nvSpPr>
          <p:cNvPr id="4" name="TextBox 3"/>
          <p:cNvSpPr txBox="1"/>
          <p:nvPr/>
        </p:nvSpPr>
        <p:spPr>
          <a:xfrm>
            <a:off x="8699384" y="6149130"/>
            <a:ext cx="44461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7</a:t>
            </a:r>
          </a:p>
        </p:txBody>
      </p:sp>
      <p:sp>
        <p:nvSpPr>
          <p:cNvPr id="9" name="Rectangle 3">
            <a:extLst>
              <a:ext uri="{FF2B5EF4-FFF2-40B4-BE49-F238E27FC236}">
                <a16:creationId xmlns:a16="http://schemas.microsoft.com/office/drawing/2014/main" id="{75975BAA-45E1-4588-B233-A2250B2A1123}"/>
              </a:ext>
            </a:extLst>
          </p:cNvPr>
          <p:cNvSpPr txBox="1">
            <a:spLocks noChangeArrowheads="1"/>
          </p:cNvSpPr>
          <p:nvPr/>
        </p:nvSpPr>
        <p:spPr>
          <a:xfrm>
            <a:off x="102765" y="8268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p:txBody>
      </p:sp>
      <p:sp>
        <p:nvSpPr>
          <p:cNvPr id="6" name="Rectangle 3">
            <a:extLst>
              <a:ext uri="{FF2B5EF4-FFF2-40B4-BE49-F238E27FC236}">
                <a16:creationId xmlns:a16="http://schemas.microsoft.com/office/drawing/2014/main" id="{75975BAA-45E1-4588-B233-A2250B2A1123}"/>
              </a:ext>
            </a:extLst>
          </p:cNvPr>
          <p:cNvSpPr txBox="1">
            <a:spLocks noChangeArrowheads="1"/>
          </p:cNvSpPr>
          <p:nvPr/>
        </p:nvSpPr>
        <p:spPr>
          <a:xfrm>
            <a:off x="255165" y="9792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p:txBody>
      </p:sp>
      <p:pic>
        <p:nvPicPr>
          <p:cNvPr id="3" name="图片 2">
            <a:extLst>
              <a:ext uri="{FF2B5EF4-FFF2-40B4-BE49-F238E27FC236}">
                <a16:creationId xmlns:a16="http://schemas.microsoft.com/office/drawing/2014/main" id="{A44A0539-2E16-4EC5-933B-FD2BC9D38466}"/>
              </a:ext>
            </a:extLst>
          </p:cNvPr>
          <p:cNvPicPr>
            <a:picLocks noChangeAspect="1"/>
          </p:cNvPicPr>
          <p:nvPr/>
        </p:nvPicPr>
        <p:blipFill>
          <a:blip r:embed="rId6"/>
          <a:stretch>
            <a:fillRect/>
          </a:stretch>
        </p:blipFill>
        <p:spPr>
          <a:xfrm>
            <a:off x="0" y="1322087"/>
            <a:ext cx="9144000" cy="4213825"/>
          </a:xfrm>
          <a:prstGeom prst="rect">
            <a:avLst/>
          </a:prstGeom>
        </p:spPr>
      </p:pic>
      <p:pic>
        <p:nvPicPr>
          <p:cNvPr id="10" name="音频 9">
            <a:hlinkClick r:id="" action="ppaction://media"/>
            <a:extLst>
              <a:ext uri="{FF2B5EF4-FFF2-40B4-BE49-F238E27FC236}">
                <a16:creationId xmlns:a16="http://schemas.microsoft.com/office/drawing/2014/main" id="{70B1CC6B-C76F-4A8B-98AC-BF063FFF17E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2108859137"/>
      </p:ext>
    </p:extLst>
  </p:cSld>
  <p:clrMapOvr>
    <a:masterClrMapping/>
  </p:clrMapOvr>
  <mc:AlternateContent xmlns:mc="http://schemas.openxmlformats.org/markup-compatibility/2006">
    <mc:Choice xmlns:p14="http://schemas.microsoft.com/office/powerpoint/2010/main" Requires="p14">
      <p:transition spd="slow" p14:dur="2000" advTm="115057"/>
    </mc:Choice>
    <mc:Fallback>
      <p:transition spd="slow" advTm="115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699384" y="6149130"/>
            <a:ext cx="44461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8</a:t>
            </a:r>
          </a:p>
        </p:txBody>
      </p:sp>
      <p:sp>
        <p:nvSpPr>
          <p:cNvPr id="9" name="Rectangle 3">
            <a:extLst>
              <a:ext uri="{FF2B5EF4-FFF2-40B4-BE49-F238E27FC236}">
                <a16:creationId xmlns:a16="http://schemas.microsoft.com/office/drawing/2014/main" id="{75975BAA-45E1-4588-B233-A2250B2A1123}"/>
              </a:ext>
            </a:extLst>
          </p:cNvPr>
          <p:cNvSpPr txBox="1">
            <a:spLocks noChangeArrowheads="1"/>
          </p:cNvSpPr>
          <p:nvPr/>
        </p:nvSpPr>
        <p:spPr>
          <a:xfrm>
            <a:off x="102765" y="8268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200" kern="0">
              <a:solidFill>
                <a:srgbClr val="000000"/>
              </a:solidFill>
              <a:latin typeface="Arial"/>
              <a:ea typeface="MS PGothic" panose="020B0600070205080204" pitchFamily="34" charset="-128"/>
            </a:endParaRPr>
          </a:p>
        </p:txBody>
      </p:sp>
      <p:sp>
        <p:nvSpPr>
          <p:cNvPr id="6" name="Rectangle 3">
            <a:extLst>
              <a:ext uri="{FF2B5EF4-FFF2-40B4-BE49-F238E27FC236}">
                <a16:creationId xmlns:a16="http://schemas.microsoft.com/office/drawing/2014/main" id="{75975BAA-45E1-4588-B233-A2250B2A1123}"/>
              </a:ext>
            </a:extLst>
          </p:cNvPr>
          <p:cNvSpPr txBox="1">
            <a:spLocks noChangeArrowheads="1"/>
          </p:cNvSpPr>
          <p:nvPr/>
        </p:nvSpPr>
        <p:spPr>
          <a:xfrm>
            <a:off x="255165" y="979206"/>
            <a:ext cx="8487320" cy="3277604"/>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1pPr>
            <a:lvl2pPr marL="4572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2pPr>
            <a:lvl3pPr marL="9144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3pPr>
            <a:lvl4pPr marL="13716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4pPr>
            <a:lvl5pPr marL="1828800" indent="0" algn="ctr" defTabSz="457200" rtl="0" eaLnBrk="1" latinLnBrk="0" hangingPunct="1">
              <a:spcBef>
                <a:spcPct val="20000"/>
              </a:spcBef>
              <a:buFont typeface="Arial"/>
              <a:buNone/>
              <a:defRPr sz="3200" kern="1200">
                <a:solidFill>
                  <a:schemeClr val="tx1">
                    <a:tint val="75000"/>
                  </a:schemeClr>
                </a:solidFill>
                <a:latin typeface=""/>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a:p>
            <a:pPr marL="457200" indent="-457200" algn="just">
              <a:lnSpc>
                <a:spcPct val="200000"/>
              </a:lnSpc>
              <a:buFont typeface="Arial" panose="020B0604020202020204" pitchFamily="34" charset="0"/>
              <a:buChar char="•"/>
            </a:pPr>
            <a:endParaRPr lang="en-US" altLang="en-US" sz="1400" kern="0">
              <a:solidFill>
                <a:srgbClr val="000000"/>
              </a:solidFill>
              <a:latin typeface="Arial"/>
              <a:ea typeface="MS PGothic" panose="020B0600070205080204" pitchFamily="34" charset="-128"/>
            </a:endParaRPr>
          </a:p>
        </p:txBody>
      </p:sp>
      <p:pic>
        <p:nvPicPr>
          <p:cNvPr id="3" name="Picture 2" descr="A picture containing diagram&#10;&#10;Description automatically generated">
            <a:extLst>
              <a:ext uri="{FF2B5EF4-FFF2-40B4-BE49-F238E27FC236}">
                <a16:creationId xmlns:a16="http://schemas.microsoft.com/office/drawing/2014/main" id="{681AC2C1-F4E2-4125-9F65-336088BB63EB}"/>
              </a:ext>
            </a:extLst>
          </p:cNvPr>
          <p:cNvPicPr>
            <a:picLocks noChangeAspect="1"/>
          </p:cNvPicPr>
          <p:nvPr/>
        </p:nvPicPr>
        <p:blipFill>
          <a:blip r:embed="rId6"/>
          <a:stretch>
            <a:fillRect/>
          </a:stretch>
        </p:blipFill>
        <p:spPr>
          <a:xfrm>
            <a:off x="1882933" y="917503"/>
            <a:ext cx="5231784" cy="4663111"/>
          </a:xfrm>
          <a:prstGeom prst="rect">
            <a:avLst/>
          </a:prstGeom>
          <a:ln w="19050"/>
        </p:spPr>
        <p:style>
          <a:lnRef idx="2">
            <a:schemeClr val="dk1"/>
          </a:lnRef>
          <a:fillRef idx="1">
            <a:schemeClr val="lt1"/>
          </a:fillRef>
          <a:effectRef idx="0">
            <a:schemeClr val="dk1"/>
          </a:effectRef>
          <a:fontRef idx="minor">
            <a:schemeClr val="dk1"/>
          </a:fontRef>
        </p:style>
      </p:pic>
      <p:sp>
        <p:nvSpPr>
          <p:cNvPr id="2" name="文本框 1">
            <a:extLst>
              <a:ext uri="{FF2B5EF4-FFF2-40B4-BE49-F238E27FC236}">
                <a16:creationId xmlns:a16="http://schemas.microsoft.com/office/drawing/2014/main" id="{E59F15FC-DF8E-469B-A0E4-E2DF7817CD68}"/>
              </a:ext>
            </a:extLst>
          </p:cNvPr>
          <p:cNvSpPr txBox="1"/>
          <p:nvPr/>
        </p:nvSpPr>
        <p:spPr>
          <a:xfrm>
            <a:off x="102765" y="5575142"/>
            <a:ext cx="8938470" cy="923330"/>
          </a:xfrm>
          <a:prstGeom prst="rect">
            <a:avLst/>
          </a:prstGeom>
          <a:noFill/>
        </p:spPr>
        <p:txBody>
          <a:bodyPr wrap="square" rtlCol="0">
            <a:spAutoFit/>
          </a:bodyPr>
          <a:lstStyle/>
          <a:p>
            <a:r>
              <a:rPr lang="en-US" altLang="en-US" sz="1800" b="1" kern="0" dirty="0">
                <a:solidFill>
                  <a:srgbClr val="000000"/>
                </a:solidFill>
                <a:latin typeface="Arial" panose="020B0604020202020204" pitchFamily="34" charset="0"/>
                <a:cs typeface="Arial" panose="020B0604020202020204" pitchFamily="34" charset="0"/>
              </a:rPr>
              <a:t>Figure 1</a:t>
            </a:r>
            <a:r>
              <a:rPr lang="en-US" altLang="en-US" sz="1800" kern="0" dirty="0">
                <a:solidFill>
                  <a:srgbClr val="000000"/>
                </a:solidFill>
                <a:latin typeface="Arial" panose="020B0604020202020204" pitchFamily="34" charset="0"/>
                <a:cs typeface="Arial" panose="020B0604020202020204" pitchFamily="34" charset="0"/>
              </a:rPr>
              <a:t>. </a:t>
            </a:r>
            <a:r>
              <a:rPr lang="en-US" altLang="zh-CN" sz="1800" i="0" dirty="0">
                <a:effectLst/>
                <a:latin typeface="Arial" panose="020B0604020202020204" pitchFamily="34" charset="0"/>
                <a:cs typeface="Arial" panose="020B0604020202020204" pitchFamily="34" charset="0"/>
              </a:rPr>
              <a:t>2D snapshots and PDFs of velocity components. </a:t>
            </a:r>
            <a:r>
              <a:rPr lang="en-US" altLang="en-US" sz="1800" b="0" kern="0" dirty="0">
                <a:solidFill>
                  <a:srgbClr val="000000"/>
                </a:solidFill>
                <a:latin typeface="Arial" panose="020B0604020202020204" pitchFamily="34" charset="0"/>
                <a:cs typeface="Arial" panose="020B0604020202020204" pitchFamily="34" charset="0"/>
              </a:rPr>
              <a:t>Comparing original and reconstructed</a:t>
            </a:r>
            <a:r>
              <a:rPr lang="en-US" altLang="zh-CN" sz="1800" b="0" kern="0" dirty="0">
                <a:solidFill>
                  <a:srgbClr val="000000"/>
                </a:solidFill>
                <a:latin typeface="Arial" panose="020B0604020202020204" pitchFamily="34" charset="0"/>
                <a:cs typeface="Arial" panose="020B0604020202020204" pitchFamily="34" charset="0"/>
              </a:rPr>
              <a:t> </a:t>
            </a:r>
            <a:r>
              <a:rPr lang="en-US" altLang="en-US" sz="1800" b="0" kern="0" dirty="0">
                <a:solidFill>
                  <a:srgbClr val="000000"/>
                </a:solidFill>
                <a:latin typeface="Arial" panose="020B0604020202020204" pitchFamily="34" charset="0"/>
                <a:cs typeface="Arial" panose="020B0604020202020204" pitchFamily="34" charset="0"/>
              </a:rPr>
              <a:t>3D </a:t>
            </a:r>
            <a:r>
              <a:rPr lang="en-US" altLang="zh-CN" sz="1800" b="0" kern="0" dirty="0">
                <a:solidFill>
                  <a:srgbClr val="000000"/>
                </a:solidFill>
                <a:latin typeface="Arial" panose="020B0604020202020204" pitchFamily="34" charset="0"/>
                <a:cs typeface="Arial" panose="020B0604020202020204" pitchFamily="34" charset="0"/>
              </a:rPr>
              <a:t>test data from</a:t>
            </a:r>
            <a:r>
              <a:rPr lang="en-US" altLang="zh-CN" sz="1800" kern="0" dirty="0">
                <a:solidFill>
                  <a:srgbClr val="000000"/>
                </a:solidFill>
                <a:latin typeface="Arial" panose="020B0604020202020204" pitchFamily="34" charset="0"/>
                <a:cs typeface="Arial" panose="020B0604020202020204" pitchFamily="34" charset="0"/>
              </a:rPr>
              <a:t> </a:t>
            </a:r>
            <a:r>
              <a:rPr lang="en-US" altLang="zh-CN" sz="1800" b="1" kern="0" dirty="0">
                <a:solidFill>
                  <a:srgbClr val="000000"/>
                </a:solidFill>
                <a:latin typeface="Arial" panose="020B0604020202020204" pitchFamily="34" charset="0"/>
                <a:cs typeface="Arial" panose="020B0604020202020204" pitchFamily="34" charset="0"/>
              </a:rPr>
              <a:t>statistically stationary isotropic turbulence</a:t>
            </a:r>
            <a:r>
              <a:rPr lang="en-US" altLang="en-US" sz="1800" b="1" kern="0" dirty="0">
                <a:solidFill>
                  <a:srgbClr val="000000"/>
                </a:solidFill>
                <a:latin typeface="Arial" panose="020B0604020202020204" pitchFamily="34" charset="0"/>
                <a:cs typeface="Arial" panose="020B0604020202020204" pitchFamily="34" charset="0"/>
              </a:rPr>
              <a:t> </a:t>
            </a:r>
            <a:r>
              <a:rPr lang="en-US" altLang="en-US" sz="1800" b="0" kern="0" dirty="0">
                <a:solidFill>
                  <a:srgbClr val="000000"/>
                </a:solidFill>
                <a:latin typeface="Arial" panose="020B0604020202020204" pitchFamily="34" charset="0"/>
                <a:cs typeface="Arial" panose="020B0604020202020204" pitchFamily="34" charset="0"/>
              </a:rPr>
              <a:t>compressed via</a:t>
            </a:r>
            <a:r>
              <a:rPr lang="en-US" altLang="zh-CN" sz="1800" b="0" kern="0" dirty="0">
                <a:solidFill>
                  <a:srgbClr val="000000"/>
                </a:solidFill>
                <a:latin typeface="Arial" panose="020B0604020202020204" pitchFamily="34" charset="0"/>
                <a:cs typeface="Arial" panose="020B0604020202020204" pitchFamily="34" charset="0"/>
              </a:rPr>
              <a:t> VQ-AE with SF= 2 (CR= 85). </a:t>
            </a:r>
            <a:endParaRPr lang="zh-CN" altLang="en-US" dirty="0">
              <a:latin typeface="Arial" panose="020B0604020202020204" pitchFamily="34" charset="0"/>
              <a:cs typeface="Arial" panose="020B0604020202020204" pitchFamily="34" charset="0"/>
            </a:endParaRPr>
          </a:p>
        </p:txBody>
      </p:sp>
      <p:sp>
        <p:nvSpPr>
          <p:cNvPr id="11" name="Rectangle 2">
            <a:extLst>
              <a:ext uri="{FF2B5EF4-FFF2-40B4-BE49-F238E27FC236}">
                <a16:creationId xmlns:a16="http://schemas.microsoft.com/office/drawing/2014/main" id="{AF4AC68F-6ED3-4DE5-8EAF-2783275C3966}"/>
              </a:ext>
            </a:extLst>
          </p:cNvPr>
          <p:cNvSpPr txBox="1">
            <a:spLocks noChangeArrowheads="1"/>
          </p:cNvSpPr>
          <p:nvPr/>
        </p:nvSpPr>
        <p:spPr bwMode="auto">
          <a:xfrm>
            <a:off x="228600" y="152400"/>
            <a:ext cx="7848600" cy="78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algn="l" rtl="0" eaLnBrk="0" fontAlgn="base" hangingPunct="0">
              <a:spcBef>
                <a:spcPct val="0"/>
              </a:spcBef>
              <a:spcAft>
                <a:spcPct val="0"/>
              </a:spcAft>
              <a:defRPr sz="3200" b="1">
                <a:solidFill>
                  <a:srgbClr val="113C9B"/>
                </a:solidFill>
                <a:latin typeface="+mj-lt"/>
                <a:ea typeface="MS PGothic" panose="020B0600070205080204" pitchFamily="34" charset="-128"/>
                <a:cs typeface="ＭＳ Ｐゴシック" charset="-128"/>
              </a:defRPr>
            </a:lvl1pPr>
            <a:lvl2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2pPr>
            <a:lvl3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3pPr>
            <a:lvl4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4pPr>
            <a:lvl5pPr algn="l" rtl="0" eaLnBrk="0" fontAlgn="base" hangingPunct="0">
              <a:spcBef>
                <a:spcPct val="0"/>
              </a:spcBef>
              <a:spcAft>
                <a:spcPct val="0"/>
              </a:spcAft>
              <a:defRPr sz="3200" b="1">
                <a:solidFill>
                  <a:srgbClr val="113C9B"/>
                </a:solidFill>
                <a:latin typeface="Arial" charset="0"/>
                <a:ea typeface="MS PGothic" panose="020B0600070205080204" pitchFamily="34" charset="-128"/>
                <a:cs typeface="ＭＳ Ｐゴシック" charset="-128"/>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lvl="0" defTabSz="914400"/>
            <a:r>
              <a:rPr lang="en-US" altLang="en-US" kern="0" dirty="0">
                <a:latin typeface="Arial"/>
              </a:rPr>
              <a:t>Experimental Results</a:t>
            </a:r>
          </a:p>
        </p:txBody>
      </p:sp>
      <p:pic>
        <p:nvPicPr>
          <p:cNvPr id="7" name="音频 6">
            <a:hlinkClick r:id="" action="ppaction://media"/>
            <a:extLst>
              <a:ext uri="{FF2B5EF4-FFF2-40B4-BE49-F238E27FC236}">
                <a16:creationId xmlns:a16="http://schemas.microsoft.com/office/drawing/2014/main" id="{1F886B92-C8B2-4420-AE10-8D7BCD84F36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82000" y="6096000"/>
            <a:ext cx="609600" cy="609600"/>
          </a:xfrm>
          <a:prstGeom prst="rect">
            <a:avLst/>
          </a:prstGeom>
        </p:spPr>
      </p:pic>
    </p:spTree>
    <p:custDataLst>
      <p:tags r:id="rId1"/>
    </p:custDataLst>
    <p:extLst>
      <p:ext uri="{BB962C8B-B14F-4D97-AF65-F5344CB8AC3E}">
        <p14:creationId xmlns:p14="http://schemas.microsoft.com/office/powerpoint/2010/main" val="3608573368"/>
      </p:ext>
    </p:extLst>
  </p:cSld>
  <p:clrMapOvr>
    <a:masterClrMapping/>
  </p:clrMapOvr>
  <mc:AlternateContent xmlns:mc="http://schemas.openxmlformats.org/markup-compatibility/2006">
    <mc:Choice xmlns:p14="http://schemas.microsoft.com/office/powerpoint/2010/main" Requires="p14">
      <p:transition spd="slow" p14:dur="2000" advTm="49406"/>
    </mc:Choice>
    <mc:Fallback>
      <p:transition spd="slow" advTm="494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8|4.6"/>
</p:tagLst>
</file>

<file path=ppt/tags/tag10.xml><?xml version="1.0" encoding="utf-8"?>
<p:tagLst xmlns:a="http://schemas.openxmlformats.org/drawingml/2006/main" xmlns:r="http://schemas.openxmlformats.org/officeDocument/2006/relationships" xmlns:p="http://schemas.openxmlformats.org/presentationml/2006/main">
  <p:tag name="TIMING" val="|0.8|6"/>
</p:tagLst>
</file>

<file path=ppt/tags/tag2.xml><?xml version="1.0" encoding="utf-8"?>
<p:tagLst xmlns:a="http://schemas.openxmlformats.org/drawingml/2006/main" xmlns:r="http://schemas.openxmlformats.org/officeDocument/2006/relationships" xmlns:p="http://schemas.openxmlformats.org/presentationml/2006/main">
  <p:tag name="TIMING" val="|0.4|6.1"/>
</p:tagLst>
</file>

<file path=ppt/tags/tag3.xml><?xml version="1.0" encoding="utf-8"?>
<p:tagLst xmlns:a="http://schemas.openxmlformats.org/drawingml/2006/main" xmlns:r="http://schemas.openxmlformats.org/officeDocument/2006/relationships" xmlns:p="http://schemas.openxmlformats.org/presentationml/2006/main">
  <p:tag name="TIMING" val="|0.6|1.6|2.7|2"/>
</p:tagLst>
</file>

<file path=ppt/tags/tag4.xml><?xml version="1.0" encoding="utf-8"?>
<p:tagLst xmlns:a="http://schemas.openxmlformats.org/drawingml/2006/main" xmlns:r="http://schemas.openxmlformats.org/officeDocument/2006/relationships" xmlns:p="http://schemas.openxmlformats.org/presentationml/2006/main">
  <p:tag name="TIMING" val="|0.6|1.2|4.4|2.6"/>
</p:tagLst>
</file>

<file path=ppt/tags/tag5.xml><?xml version="1.0" encoding="utf-8"?>
<p:tagLst xmlns:a="http://schemas.openxmlformats.org/drawingml/2006/main" xmlns:r="http://schemas.openxmlformats.org/officeDocument/2006/relationships" xmlns:p="http://schemas.openxmlformats.org/presentationml/2006/main">
  <p:tag name="TIMING" val="|0.5|8.1"/>
</p:tagLst>
</file>

<file path=ppt/tags/tag6.xml><?xml version="1.0" encoding="utf-8"?>
<p:tagLst xmlns:a="http://schemas.openxmlformats.org/drawingml/2006/main" xmlns:r="http://schemas.openxmlformats.org/officeDocument/2006/relationships" xmlns:p="http://schemas.openxmlformats.org/presentationml/2006/main">
  <p:tag name="TIMING" val="|0.8|6"/>
</p:tagLst>
</file>

<file path=ppt/tags/tag7.xml><?xml version="1.0" encoding="utf-8"?>
<p:tagLst xmlns:a="http://schemas.openxmlformats.org/drawingml/2006/main" xmlns:r="http://schemas.openxmlformats.org/officeDocument/2006/relationships" xmlns:p="http://schemas.openxmlformats.org/presentationml/2006/main">
  <p:tag name="TIMING" val="|0.8|6"/>
</p:tagLst>
</file>

<file path=ppt/tags/tag8.xml><?xml version="1.0" encoding="utf-8"?>
<p:tagLst xmlns:a="http://schemas.openxmlformats.org/drawingml/2006/main" xmlns:r="http://schemas.openxmlformats.org/officeDocument/2006/relationships" xmlns:p="http://schemas.openxmlformats.org/presentationml/2006/main">
  <p:tag name="TIMING" val="|0.4|2.8"/>
</p:tagLst>
</file>

<file path=ppt/tags/tag9.xml><?xml version="1.0" encoding="utf-8"?>
<p:tagLst xmlns:a="http://schemas.openxmlformats.org/drawingml/2006/main" xmlns:r="http://schemas.openxmlformats.org/officeDocument/2006/relationships" xmlns:p="http://schemas.openxmlformats.org/presentationml/2006/main">
  <p:tag name="TIMING" val="|0.4|2.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BCC0EA4803F6A41BB1714C5DC475165" ma:contentTypeVersion="9" ma:contentTypeDescription="Create a new document." ma:contentTypeScope="" ma:versionID="69f2e40c6e8e1446785f4255c315ab4a">
  <xsd:schema xmlns:xsd="http://www.w3.org/2001/XMLSchema" xmlns:xs="http://www.w3.org/2001/XMLSchema" xmlns:p="http://schemas.microsoft.com/office/2006/metadata/properties" xmlns:ns3="e4c054e6-6b6d-4f91-bf75-cf7bbaaf68d6" targetNamespace="http://schemas.microsoft.com/office/2006/metadata/properties" ma:root="true" ma:fieldsID="2c6252498f3fdbf12fa5566e6716ce8f" ns3:_="">
    <xsd:import namespace="e4c054e6-6b6d-4f91-bf75-cf7bbaaf68d6"/>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4c054e6-6b6d-4f91-bf75-cf7bbaaf68d6"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1" nillable="true" ma:displayName="MediaServiceAutoTags" ma:description=""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B1EAB8A-3FBF-4A6E-B6D5-03F21D4CB6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4c054e6-6b6d-4f91-bf75-cf7bbaaf68d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5FE6B44-36EF-4DB3-BCD5-9A7D8173402D}">
  <ds:schemaRefs>
    <ds:schemaRef ds:uri="http://schemas.microsoft.com/sharepoint/v3/contenttype/forms"/>
  </ds:schemaRefs>
</ds:datastoreItem>
</file>

<file path=customXml/itemProps3.xml><?xml version="1.0" encoding="utf-8"?>
<ds:datastoreItem xmlns:ds="http://schemas.openxmlformats.org/officeDocument/2006/customXml" ds:itemID="{122847BC-48F7-4ACC-8EF4-F56A01AA432A}">
  <ds:schemaRefs>
    <ds:schemaRef ds:uri="http://purl.org/dc/elements/1.1/"/>
    <ds:schemaRef ds:uri="http://purl.org/dc/terms/"/>
    <ds:schemaRef ds:uri="http://www.w3.org/XML/1998/namespace"/>
    <ds:schemaRef ds:uri="http://schemas.microsoft.com/office/infopath/2007/PartnerControls"/>
    <ds:schemaRef ds:uri="http://schemas.microsoft.com/office/2006/metadata/properties"/>
    <ds:schemaRef ds:uri="http://schemas.microsoft.com/office/2006/documentManagement/types"/>
    <ds:schemaRef ds:uri="http://schemas.openxmlformats.org/package/2006/metadata/core-properties"/>
    <ds:schemaRef ds:uri="e4c054e6-6b6d-4f91-bf75-cf7bbaaf68d6"/>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4x3_duke_ppt_3</Template>
  <TotalTime>29346</TotalTime>
  <Words>2088</Words>
  <Application>Microsoft Office PowerPoint</Application>
  <PresentationFormat>全屏显示(4:3)</PresentationFormat>
  <Paragraphs>98</Paragraphs>
  <Slides>11</Slides>
  <Notes>11</Notes>
  <HiddenSlides>0</HiddenSlides>
  <MMClips>11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11</vt:i4>
      </vt:variant>
    </vt:vector>
  </HeadingPairs>
  <TitlesOfParts>
    <vt:vector size="17" baseType="lpstr">
      <vt:lpstr>Arial</vt:lpstr>
      <vt:lpstr>Calibri</vt:lpstr>
      <vt:lpstr>Helvetica</vt:lpstr>
      <vt:lpstr>Times New Roman</vt:lpstr>
      <vt:lpstr>Wingdings</vt:lpstr>
      <vt:lpstr>Office Theme</vt:lpstr>
      <vt:lpstr>A Physics-Informed Vector Quantized Autoencoder for Data Compression of Turbulent Flow</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Mohammadreza Momenifar</dc:creator>
  <cp:lastModifiedBy>Enmao Diao</cp:lastModifiedBy>
  <cp:revision>148</cp:revision>
  <dcterms:created xsi:type="dcterms:W3CDTF">2017-12-03T02:44:04Z</dcterms:created>
  <dcterms:modified xsi:type="dcterms:W3CDTF">2022-02-28T06:50:48Z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0x010100FBCC0EA4803F6A41BB1714C5DC475165</vt:lpwstr>
  </property>
</Properties>
</file>